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57" r:id="rId5"/>
    <p:sldId id="258" r:id="rId6"/>
    <p:sldId id="316" r:id="rId7"/>
    <p:sldId id="320" r:id="rId8"/>
    <p:sldId id="318" r:id="rId9"/>
    <p:sldId id="324" r:id="rId10"/>
    <p:sldId id="321" r:id="rId11"/>
    <p:sldId id="261" r:id="rId12"/>
    <p:sldId id="303" r:id="rId13"/>
    <p:sldId id="304" r:id="rId14"/>
    <p:sldId id="322" r:id="rId15"/>
    <p:sldId id="32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70AD47"/>
    <a:srgbClr val="5B9BD5"/>
    <a:srgbClr val="ED7D31"/>
    <a:srgbClr val="ED8945"/>
    <a:srgbClr val="F57171"/>
    <a:srgbClr val="223C6C"/>
    <a:srgbClr val="294983"/>
    <a:srgbClr val="111F37"/>
    <a:srgbClr val="0910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1E5790-7574-4F32-9A71-A0440A2AAF90}" v="489" dt="2023-09-22T14:59:19.357"/>
    <p1510:client id="{A6BECEE8-ADDA-17EA-7694-9DF138188E98}" v="2" dt="2023-09-22T14:25:25.6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92" autoAdjust="0"/>
  </p:normalViewPr>
  <p:slideViewPr>
    <p:cSldViewPr snapToGrid="0">
      <p:cViewPr varScale="1">
        <p:scale>
          <a:sx n="55" d="100"/>
          <a:sy n="55" d="100"/>
        </p:scale>
        <p:origin x="4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ease, Emma" userId="S::emma.blease@wiltshire.gov.uk::8c3528f7-8660-4bd1-b1fc-674c72b164a6" providerId="AD" clId="Web-{A6BECEE8-ADDA-17EA-7694-9DF138188E98}"/>
    <pc:docChg chg="addSld modSld">
      <pc:chgData name="Blease, Emma" userId="S::emma.blease@wiltshire.gov.uk::8c3528f7-8660-4bd1-b1fc-674c72b164a6" providerId="AD" clId="Web-{A6BECEE8-ADDA-17EA-7694-9DF138188E98}" dt="2023-09-22T14:26:19.831" v="2" actId="14100"/>
      <pc:docMkLst>
        <pc:docMk/>
      </pc:docMkLst>
      <pc:sldChg chg="addSp modSp new">
        <pc:chgData name="Blease, Emma" userId="S::emma.blease@wiltshire.gov.uk::8c3528f7-8660-4bd1-b1fc-674c72b164a6" providerId="AD" clId="Web-{A6BECEE8-ADDA-17EA-7694-9DF138188E98}" dt="2023-09-22T14:26:19.831" v="2" actId="14100"/>
        <pc:sldMkLst>
          <pc:docMk/>
          <pc:sldMk cId="4243177288" sldId="326"/>
        </pc:sldMkLst>
        <pc:graphicFrameChg chg="add mod">
          <ac:chgData name="Blease, Emma" userId="S::emma.blease@wiltshire.gov.uk::8c3528f7-8660-4bd1-b1fc-674c72b164a6" providerId="AD" clId="Web-{A6BECEE8-ADDA-17EA-7694-9DF138188E98}" dt="2023-09-22T14:26:19.831" v="2" actId="14100"/>
          <ac:graphicFrameMkLst>
            <pc:docMk/>
            <pc:sldMk cId="4243177288" sldId="326"/>
            <ac:graphicFrameMk id="3" creationId="{E9349633-4444-6359-F57F-75DD3FE4638E}"/>
          </ac:graphicFrameMkLst>
        </pc:graphicFrameChg>
      </pc:sldChg>
    </pc:docChg>
  </pc:docChgLst>
  <pc:docChgLst>
    <pc:chgData name="Blease, Emma" userId="S::emma.blease@wiltshire.gov.uk::8c3528f7-8660-4bd1-b1fc-674c72b164a6" providerId="AD" clId="Web-{63D98CA2-58E7-F403-EC03-663F4CABE5E8}"/>
    <pc:docChg chg="addSld delSld modSld sldOrd">
      <pc:chgData name="Blease, Emma" userId="S::emma.blease@wiltshire.gov.uk::8c3528f7-8660-4bd1-b1fc-674c72b164a6" providerId="AD" clId="Web-{63D98CA2-58E7-F403-EC03-663F4CABE5E8}" dt="2023-09-20T07:25:47.721" v="53" actId="20577"/>
      <pc:docMkLst>
        <pc:docMk/>
      </pc:docMkLst>
      <pc:sldChg chg="addSp delSp modSp add ord replId">
        <pc:chgData name="Blease, Emma" userId="S::emma.blease@wiltshire.gov.uk::8c3528f7-8660-4bd1-b1fc-674c72b164a6" providerId="AD" clId="Web-{63D98CA2-58E7-F403-EC03-663F4CABE5E8}" dt="2023-09-20T07:25:47.721" v="53" actId="20577"/>
        <pc:sldMkLst>
          <pc:docMk/>
          <pc:sldMk cId="327133717" sldId="325"/>
        </pc:sldMkLst>
        <pc:spChg chg="mod">
          <ac:chgData name="Blease, Emma" userId="S::emma.blease@wiltshire.gov.uk::8c3528f7-8660-4bd1-b1fc-674c72b164a6" providerId="AD" clId="Web-{63D98CA2-58E7-F403-EC03-663F4CABE5E8}" dt="2023-09-20T07:25:47.721" v="53" actId="20577"/>
          <ac:spMkLst>
            <pc:docMk/>
            <pc:sldMk cId="327133717" sldId="325"/>
            <ac:spMk id="2" creationId="{68FEE662-5592-495D-A667-FF0533082AC5}"/>
          </ac:spMkLst>
        </pc:spChg>
        <pc:spChg chg="del mod">
          <ac:chgData name="Blease, Emma" userId="S::emma.blease@wiltshire.gov.uk::8c3528f7-8660-4bd1-b1fc-674c72b164a6" providerId="AD" clId="Web-{63D98CA2-58E7-F403-EC03-663F4CABE5E8}" dt="2023-09-20T07:19:59.134" v="15"/>
          <ac:spMkLst>
            <pc:docMk/>
            <pc:sldMk cId="327133717" sldId="325"/>
            <ac:spMk id="3" creationId="{9D7AC08D-5CF8-42FE-BFEB-A2852818217E}"/>
          </ac:spMkLst>
        </pc:spChg>
        <pc:spChg chg="add del mod">
          <ac:chgData name="Blease, Emma" userId="S::emma.blease@wiltshire.gov.uk::8c3528f7-8660-4bd1-b1fc-674c72b164a6" providerId="AD" clId="Web-{63D98CA2-58E7-F403-EC03-663F4CABE5E8}" dt="2023-09-20T07:20:43.651" v="19"/>
          <ac:spMkLst>
            <pc:docMk/>
            <pc:sldMk cId="327133717" sldId="325"/>
            <ac:spMk id="5" creationId="{BE3EEAC7-9F3D-E5ED-D942-F925090544DF}"/>
          </ac:spMkLst>
        </pc:spChg>
        <pc:picChg chg="mod">
          <ac:chgData name="Blease, Emma" userId="S::emma.blease@wiltshire.gov.uk::8c3528f7-8660-4bd1-b1fc-674c72b164a6" providerId="AD" clId="Web-{63D98CA2-58E7-F403-EC03-663F4CABE5E8}" dt="2023-09-20T07:20:15.369" v="17" actId="1076"/>
          <ac:picMkLst>
            <pc:docMk/>
            <pc:sldMk cId="327133717" sldId="325"/>
            <ac:picMk id="21" creationId="{63363B55-679C-20A6-903C-9225E450EEA9}"/>
          </ac:picMkLst>
        </pc:picChg>
      </pc:sldChg>
      <pc:sldChg chg="add del replId">
        <pc:chgData name="Blease, Emma" userId="S::emma.blease@wiltshire.gov.uk::8c3528f7-8660-4bd1-b1fc-674c72b164a6" providerId="AD" clId="Web-{63D98CA2-58E7-F403-EC03-663F4CABE5E8}" dt="2023-09-20T07:18:05.929" v="1"/>
        <pc:sldMkLst>
          <pc:docMk/>
          <pc:sldMk cId="3302582209" sldId="325"/>
        </pc:sldMkLst>
      </pc:sldChg>
    </pc:docChg>
  </pc:docChgLst>
  <pc:docChgLst>
    <pc:chgData name="Blease, Emma" userId="8c3528f7-8660-4bd1-b1fc-674c72b164a6" providerId="ADAL" clId="{6C1E5790-7574-4F32-9A71-A0440A2AAF90}"/>
    <pc:docChg chg="undo redo custSel addSld delSld modSld sldOrd">
      <pc:chgData name="Blease, Emma" userId="8c3528f7-8660-4bd1-b1fc-674c72b164a6" providerId="ADAL" clId="{6C1E5790-7574-4F32-9A71-A0440A2AAF90}" dt="2023-09-22T15:00:31.309" v="697" actId="255"/>
      <pc:docMkLst>
        <pc:docMk/>
      </pc:docMkLst>
      <pc:sldChg chg="modSp del mod">
        <pc:chgData name="Blease, Emma" userId="8c3528f7-8660-4bd1-b1fc-674c72b164a6" providerId="ADAL" clId="{6C1E5790-7574-4F32-9A71-A0440A2AAF90}" dt="2023-09-22T14:51:49.793" v="506" actId="2696"/>
        <pc:sldMkLst>
          <pc:docMk/>
          <pc:sldMk cId="327133717" sldId="325"/>
        </pc:sldMkLst>
        <pc:spChg chg="mod">
          <ac:chgData name="Blease, Emma" userId="8c3528f7-8660-4bd1-b1fc-674c72b164a6" providerId="ADAL" clId="{6C1E5790-7574-4F32-9A71-A0440A2AAF90}" dt="2023-09-20T07:32:36.355" v="53" actId="20577"/>
          <ac:spMkLst>
            <pc:docMk/>
            <pc:sldMk cId="327133717" sldId="325"/>
            <ac:spMk id="2" creationId="{68FEE662-5592-495D-A667-FF0533082AC5}"/>
          </ac:spMkLst>
        </pc:spChg>
        <pc:picChg chg="mod">
          <ac:chgData name="Blease, Emma" userId="8c3528f7-8660-4bd1-b1fc-674c72b164a6" providerId="ADAL" clId="{6C1E5790-7574-4F32-9A71-A0440A2AAF90}" dt="2023-09-20T07:30:04.652" v="19" actId="1036"/>
          <ac:picMkLst>
            <pc:docMk/>
            <pc:sldMk cId="327133717" sldId="325"/>
            <ac:picMk id="21" creationId="{63363B55-679C-20A6-903C-9225E450EEA9}"/>
          </ac:picMkLst>
        </pc:picChg>
      </pc:sldChg>
      <pc:sldChg chg="addSp delSp modSp add mod ord">
        <pc:chgData name="Blease, Emma" userId="8c3528f7-8660-4bd1-b1fc-674c72b164a6" providerId="ADAL" clId="{6C1E5790-7574-4F32-9A71-A0440A2AAF90}" dt="2023-09-22T15:00:31.309" v="697" actId="255"/>
        <pc:sldMkLst>
          <pc:docMk/>
          <pc:sldMk cId="3285263565" sldId="326"/>
        </pc:sldMkLst>
        <pc:spChg chg="add del mod">
          <ac:chgData name="Blease, Emma" userId="8c3528f7-8660-4bd1-b1fc-674c72b164a6" providerId="ADAL" clId="{6C1E5790-7574-4F32-9A71-A0440A2AAF90}" dt="2023-09-22T14:37:06.547" v="124" actId="478"/>
          <ac:spMkLst>
            <pc:docMk/>
            <pc:sldMk cId="3285263565" sldId="326"/>
            <ac:spMk id="4" creationId="{CB935C6F-5477-F794-82DA-CCAB85E2281E}"/>
          </ac:spMkLst>
        </pc:spChg>
        <pc:spChg chg="mod">
          <ac:chgData name="Blease, Emma" userId="8c3528f7-8660-4bd1-b1fc-674c72b164a6" providerId="ADAL" clId="{6C1E5790-7574-4F32-9A71-A0440A2AAF90}" dt="2023-09-22T15:00:31.309" v="697" actId="255"/>
          <ac:spMkLst>
            <pc:docMk/>
            <pc:sldMk cId="3285263565" sldId="326"/>
            <ac:spMk id="5" creationId="{E8B588BE-2C7A-17CE-509D-2BEA747FE902}"/>
          </ac:spMkLst>
        </pc:spChg>
        <pc:graphicFrameChg chg="add del mod modGraphic">
          <ac:chgData name="Blease, Emma" userId="8c3528f7-8660-4bd1-b1fc-674c72b164a6" providerId="ADAL" clId="{6C1E5790-7574-4F32-9A71-A0440A2AAF90}" dt="2023-09-22T14:59:19.357" v="682"/>
          <ac:graphicFrameMkLst>
            <pc:docMk/>
            <pc:sldMk cId="3285263565" sldId="326"/>
            <ac:graphicFrameMk id="26" creationId="{AAB69EBC-A7F6-7446-7EE3-79EC1D0042F5}"/>
          </ac:graphicFrameMkLst>
        </pc:graphicFrameChg>
        <pc:picChg chg="del">
          <ac:chgData name="Blease, Emma" userId="8c3528f7-8660-4bd1-b1fc-674c72b164a6" providerId="ADAL" clId="{6C1E5790-7574-4F32-9A71-A0440A2AAF90}" dt="2023-09-22T14:35:00.524" v="99" actId="478"/>
          <ac:picMkLst>
            <pc:docMk/>
            <pc:sldMk cId="3285263565" sldId="326"/>
            <ac:picMk id="6" creationId="{43A2ECCB-34A8-B87E-06E5-698622796F7C}"/>
          </ac:picMkLst>
        </pc:picChg>
        <pc:picChg chg="add mod">
          <ac:chgData name="Blease, Emma" userId="8c3528f7-8660-4bd1-b1fc-674c72b164a6" providerId="ADAL" clId="{6C1E5790-7574-4F32-9A71-A0440A2AAF90}" dt="2023-09-22T14:59:29.794" v="690" actId="1035"/>
          <ac:picMkLst>
            <pc:docMk/>
            <pc:sldMk cId="3285263565" sldId="326"/>
            <ac:picMk id="8" creationId="{29D393C6-7EE0-FC5D-E6A3-C331A17406E4}"/>
          </ac:picMkLst>
        </pc:picChg>
      </pc:sldChg>
      <pc:sldChg chg="add del">
        <pc:chgData name="Blease, Emma" userId="8c3528f7-8660-4bd1-b1fc-674c72b164a6" providerId="ADAL" clId="{6C1E5790-7574-4F32-9A71-A0440A2AAF90}" dt="2023-09-22T14:33:48.001" v="95" actId="2890"/>
        <pc:sldMkLst>
          <pc:docMk/>
          <pc:sldMk cId="3409168433" sldId="326"/>
        </pc:sldMkLst>
      </pc:sldChg>
      <pc:sldChg chg="addSp delSp modSp del mod">
        <pc:chgData name="Blease, Emma" userId="8c3528f7-8660-4bd1-b1fc-674c72b164a6" providerId="ADAL" clId="{6C1E5790-7574-4F32-9A71-A0440A2AAF90}" dt="2023-09-22T14:33:16.131" v="93" actId="2696"/>
        <pc:sldMkLst>
          <pc:docMk/>
          <pc:sldMk cId="4243177288" sldId="326"/>
        </pc:sldMkLst>
        <pc:spChg chg="add mod">
          <ac:chgData name="Blease, Emma" userId="8c3528f7-8660-4bd1-b1fc-674c72b164a6" providerId="ADAL" clId="{6C1E5790-7574-4F32-9A71-A0440A2AAF90}" dt="2023-09-22T14:27:47.654" v="60"/>
          <ac:spMkLst>
            <pc:docMk/>
            <pc:sldMk cId="4243177288" sldId="326"/>
            <ac:spMk id="4" creationId="{F6025C63-9DFE-E4CE-381B-BA18B89FCA3C}"/>
          </ac:spMkLst>
        </pc:spChg>
        <pc:spChg chg="add mod">
          <ac:chgData name="Blease, Emma" userId="8c3528f7-8660-4bd1-b1fc-674c72b164a6" providerId="ADAL" clId="{6C1E5790-7574-4F32-9A71-A0440A2AAF90}" dt="2023-09-22T14:31:48.116" v="80" actId="20577"/>
          <ac:spMkLst>
            <pc:docMk/>
            <pc:sldMk cId="4243177288" sldId="326"/>
            <ac:spMk id="5" creationId="{9CB29712-E3CE-70D5-A71A-AA4D4CE6280D}"/>
          </ac:spMkLst>
        </pc:spChg>
        <pc:spChg chg="add del mod topLvl">
          <ac:chgData name="Blease, Emma" userId="8c3528f7-8660-4bd1-b1fc-674c72b164a6" providerId="ADAL" clId="{6C1E5790-7574-4F32-9A71-A0440A2AAF90}" dt="2023-09-22T14:32:23.140" v="86" actId="478"/>
          <ac:spMkLst>
            <pc:docMk/>
            <pc:sldMk cId="4243177288" sldId="326"/>
            <ac:spMk id="7" creationId="{CD76E34A-3B9C-88FD-6503-2FEEC8CFA116}"/>
          </ac:spMkLst>
        </pc:spChg>
        <pc:spChg chg="add del mod topLvl">
          <ac:chgData name="Blease, Emma" userId="8c3528f7-8660-4bd1-b1fc-674c72b164a6" providerId="ADAL" clId="{6C1E5790-7574-4F32-9A71-A0440A2AAF90}" dt="2023-09-22T14:32:18.393" v="85" actId="478"/>
          <ac:spMkLst>
            <pc:docMk/>
            <pc:sldMk cId="4243177288" sldId="326"/>
            <ac:spMk id="8" creationId="{8742B53B-741A-384A-35F1-81068505CD30}"/>
          </ac:spMkLst>
        </pc:spChg>
        <pc:spChg chg="add mod">
          <ac:chgData name="Blease, Emma" userId="8c3528f7-8660-4bd1-b1fc-674c72b164a6" providerId="ADAL" clId="{6C1E5790-7574-4F32-9A71-A0440A2AAF90}" dt="2023-09-22T14:32:35.377" v="87"/>
          <ac:spMkLst>
            <pc:docMk/>
            <pc:sldMk cId="4243177288" sldId="326"/>
            <ac:spMk id="10" creationId="{706AF181-8A6D-CB16-0697-75E774BAA323}"/>
          </ac:spMkLst>
        </pc:spChg>
        <pc:spChg chg="add mod">
          <ac:chgData name="Blease, Emma" userId="8c3528f7-8660-4bd1-b1fc-674c72b164a6" providerId="ADAL" clId="{6C1E5790-7574-4F32-9A71-A0440A2AAF90}" dt="2023-09-22T14:32:49.433" v="91" actId="20577"/>
          <ac:spMkLst>
            <pc:docMk/>
            <pc:sldMk cId="4243177288" sldId="326"/>
            <ac:spMk id="11" creationId="{307EAB92-2D90-BCAF-C31D-8589F24C0940}"/>
          </ac:spMkLst>
        </pc:spChg>
        <pc:spChg chg="add mod">
          <ac:chgData name="Blease, Emma" userId="8c3528f7-8660-4bd1-b1fc-674c72b164a6" providerId="ADAL" clId="{6C1E5790-7574-4F32-9A71-A0440A2AAF90}" dt="2023-09-22T14:32:58.979" v="92"/>
          <ac:spMkLst>
            <pc:docMk/>
            <pc:sldMk cId="4243177288" sldId="326"/>
            <ac:spMk id="13" creationId="{6CDF1148-7AAA-6A09-CF07-6A2C5AF8EDA3}"/>
          </ac:spMkLst>
        </pc:spChg>
        <pc:spChg chg="add mod">
          <ac:chgData name="Blease, Emma" userId="8c3528f7-8660-4bd1-b1fc-674c72b164a6" providerId="ADAL" clId="{6C1E5790-7574-4F32-9A71-A0440A2AAF90}" dt="2023-09-22T14:32:58.979" v="92"/>
          <ac:spMkLst>
            <pc:docMk/>
            <pc:sldMk cId="4243177288" sldId="326"/>
            <ac:spMk id="14" creationId="{491A1E56-D24C-2330-6D2C-E9C3966A4C48}"/>
          </ac:spMkLst>
        </pc:spChg>
        <pc:grpChg chg="add mod">
          <ac:chgData name="Blease, Emma" userId="8c3528f7-8660-4bd1-b1fc-674c72b164a6" providerId="ADAL" clId="{6C1E5790-7574-4F32-9A71-A0440A2AAF90}" dt="2023-09-22T14:31:54.831" v="82" actId="14100"/>
          <ac:grpSpMkLst>
            <pc:docMk/>
            <pc:sldMk cId="4243177288" sldId="326"/>
            <ac:grpSpMk id="2" creationId="{99BC0D0D-813D-4604-3483-59F9868840C7}"/>
          </ac:grpSpMkLst>
        </pc:grpChg>
        <pc:grpChg chg="add del mod">
          <ac:chgData name="Blease, Emma" userId="8c3528f7-8660-4bd1-b1fc-674c72b164a6" providerId="ADAL" clId="{6C1E5790-7574-4F32-9A71-A0440A2AAF90}" dt="2023-09-22T14:32:18.393" v="85" actId="478"/>
          <ac:grpSpMkLst>
            <pc:docMk/>
            <pc:sldMk cId="4243177288" sldId="326"/>
            <ac:grpSpMk id="6" creationId="{26536779-C1AF-66FE-C8A7-C51A4582EEF5}"/>
          </ac:grpSpMkLst>
        </pc:grpChg>
        <pc:grpChg chg="add mod">
          <ac:chgData name="Blease, Emma" userId="8c3528f7-8660-4bd1-b1fc-674c72b164a6" providerId="ADAL" clId="{6C1E5790-7574-4F32-9A71-A0440A2AAF90}" dt="2023-09-22T14:32:46.039" v="90" actId="1076"/>
          <ac:grpSpMkLst>
            <pc:docMk/>
            <pc:sldMk cId="4243177288" sldId="326"/>
            <ac:grpSpMk id="9" creationId="{6282B0B2-C74D-3C81-95B5-E356DE248D05}"/>
          </ac:grpSpMkLst>
        </pc:grpChg>
        <pc:grpChg chg="add mod">
          <ac:chgData name="Blease, Emma" userId="8c3528f7-8660-4bd1-b1fc-674c72b164a6" providerId="ADAL" clId="{6C1E5790-7574-4F32-9A71-A0440A2AAF90}" dt="2023-09-22T14:32:58.979" v="92"/>
          <ac:grpSpMkLst>
            <pc:docMk/>
            <pc:sldMk cId="4243177288" sldId="326"/>
            <ac:grpSpMk id="12" creationId="{401B45D6-B69F-2DF0-66CD-5B3C5A308152}"/>
          </ac:grpSpMkLst>
        </pc:grpChg>
        <pc:graphicFrameChg chg="del mod">
          <ac:chgData name="Blease, Emma" userId="8c3528f7-8660-4bd1-b1fc-674c72b164a6" providerId="ADAL" clId="{6C1E5790-7574-4F32-9A71-A0440A2AAF90}" dt="2023-09-22T14:27:20.887" v="59" actId="478"/>
          <ac:graphicFrameMkLst>
            <pc:docMk/>
            <pc:sldMk cId="4243177288" sldId="326"/>
            <ac:graphicFrameMk id="3" creationId="{E9349633-4444-6359-F57F-75DD3FE4638E}"/>
          </ac:graphicFrameMkLst>
        </pc:graphicFrame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www.youtube.com/watch?v=U9cqHsiE0vM" TargetMode="External"/><Relationship Id="rId1" Type="http://schemas.openxmlformats.org/officeDocument/2006/relationships/hyperlink" Target="https://www.youtube.com/watch?v=Otc2eaRY32s"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mailto:report@phishing.gov.uk" TargetMode="External"/></Relationships>
</file>

<file path=ppt/diagrams/_rels/data6.xml.rels><?xml version="1.0" encoding="UTF-8" standalone="yes"?>
<Relationships xmlns="http://schemas.openxmlformats.org/package/2006/relationships"><Relationship Id="rId3" Type="http://schemas.openxmlformats.org/officeDocument/2006/relationships/hyperlink" Target="https://wiltshirecouncil.itslearning.com/index.aspx" TargetMode="External"/><Relationship Id="rId2" Type="http://schemas.openxmlformats.org/officeDocument/2006/relationships/hyperlink" Target="https://eur02.safelinks.protection.outlook.com/?url=https%3A%2F%2Fwww.facebook.com%2FWiltsfamilylearning&amp;data=05%7C01%7CEmma.Blease%40wiltshire.gov.uk%7Cff6a486808804131a23d08db81474724%7C5546e75e3be14813b0ff26651ea2fe19%7C0%7C0%7C638245915348332070%7CUnknown%7CTWFpbGZsb3d8eyJWIjoiMC4wLjAwMDAiLCJQIjoiV2luMzIiLCJBTiI6Ik1haWwiLCJXVCI6Mn0%3D%7C3000%7C%7C%7C&amp;sdata=4n1iDz4EhYh1FvexqJ74pthmuD%2FgfvcLtOCwui3s%2BXU%3D&amp;reserved=0" TargetMode="External"/><Relationship Id="rId1" Type="http://schemas.openxmlformats.org/officeDocument/2006/relationships/hyperlink" Target="https://workwiltshire.co.uk/family-and-community-learning/" TargetMode="External"/><Relationship Id="rId4" Type="http://schemas.openxmlformats.org/officeDocument/2006/relationships/hyperlink" Target="mailto:Familyandcommunitylearning@wiltshire.gov.uk"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youtube.com/watch?v=U9cqHsiE0vM" TargetMode="External"/><Relationship Id="rId1" Type="http://schemas.openxmlformats.org/officeDocument/2006/relationships/hyperlink" Target="https://www.youtube.com/watch?v=Otc2eaRY32s"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report@phishing.gov.uk"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s://eur02.safelinks.protection.outlook.com/?url=https%3A%2F%2Fwww.facebook.com%2FWiltsfamilylearning&amp;data=05%7C01%7CEmma.Blease%40wiltshire.gov.uk%7Cff6a486808804131a23d08db81474724%7C5546e75e3be14813b0ff26651ea2fe19%7C0%7C0%7C638245915348332070%7CUnknown%7CTWFpbGZsb3d8eyJWIjoiMC4wLjAwMDAiLCJQIjoiV2luMzIiLCJBTiI6Ik1haWwiLCJXVCI6Mn0%3D%7C3000%7C%7C%7C&amp;sdata=4n1iDz4EhYh1FvexqJ74pthmuD%2FgfvcLtOCwui3s%2BXU%3D&amp;reserved=0" TargetMode="External"/><Relationship Id="rId2" Type="http://schemas.openxmlformats.org/officeDocument/2006/relationships/hyperlink" Target="https://workwiltshire.co.uk/family-and-community-learning/" TargetMode="External"/><Relationship Id="rId1" Type="http://schemas.openxmlformats.org/officeDocument/2006/relationships/hyperlink" Target="mailto:Familyandcommunitylearning@wiltshire.gov.uk" TargetMode="External"/><Relationship Id="rId4" Type="http://schemas.openxmlformats.org/officeDocument/2006/relationships/hyperlink" Target="https://wiltshirecouncil.itslearning.com/index.aspx"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F54CE-86B1-4145-88F1-2F55B4592A8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813F46F-3075-43D7-829B-CCE100BCD8DF}">
      <dgm:prSet custT="1"/>
      <dgm:spPr/>
      <dgm:t>
        <a:bodyPr/>
        <a:lstStyle/>
        <a:p>
          <a:r>
            <a:rPr lang="en-US" sz="2400" b="1" dirty="0"/>
            <a:t>Prevent</a:t>
          </a:r>
          <a:r>
            <a:rPr lang="en-US" sz="2400" dirty="0"/>
            <a:t>  – The Government Strategy designed to keep us safe from terrorism and from being drawn into extremism.</a:t>
          </a:r>
        </a:p>
        <a:p>
          <a:r>
            <a:rPr lang="en-GB" sz="2400" dirty="0">
              <a:hlinkClick xmlns:r="http://schemas.openxmlformats.org/officeDocument/2006/relationships" r:id="rId1"/>
            </a:rPr>
            <a:t>Prevent: An Introduction - YouTube</a:t>
          </a:r>
          <a:endParaRPr lang="en-US" sz="2400" dirty="0"/>
        </a:p>
      </dgm:t>
    </dgm:pt>
    <dgm:pt modelId="{D227BD69-AB1B-41EC-AA5C-8E68A2DBB10A}" type="parTrans" cxnId="{77C0ACB3-B6A1-41F0-82A1-C898425AD3CD}">
      <dgm:prSet/>
      <dgm:spPr/>
      <dgm:t>
        <a:bodyPr/>
        <a:lstStyle/>
        <a:p>
          <a:endParaRPr lang="en-US"/>
        </a:p>
      </dgm:t>
    </dgm:pt>
    <dgm:pt modelId="{BAABBC18-9780-4B6D-9A02-FC19DE2AD69E}" type="sibTrans" cxnId="{77C0ACB3-B6A1-41F0-82A1-C898425AD3CD}">
      <dgm:prSet/>
      <dgm:spPr/>
      <dgm:t>
        <a:bodyPr/>
        <a:lstStyle/>
        <a:p>
          <a:endParaRPr lang="en-US"/>
        </a:p>
      </dgm:t>
    </dgm:pt>
    <dgm:pt modelId="{3923C853-64E9-41F4-BAB0-B130942F8F88}">
      <dgm:prSet custT="1"/>
      <dgm:spPr/>
      <dgm:t>
        <a:bodyPr/>
        <a:lstStyle/>
        <a:p>
          <a:r>
            <a:rPr lang="en-US" sz="2400" b="1" dirty="0"/>
            <a:t>British Values </a:t>
          </a:r>
          <a:r>
            <a:rPr lang="en-US" sz="2400" dirty="0"/>
            <a:t>– We follow these principles in all that we do.</a:t>
          </a:r>
        </a:p>
        <a:p>
          <a:r>
            <a:rPr lang="en-GB" sz="2400" dirty="0">
              <a:hlinkClick xmlns:r="http://schemas.openxmlformats.org/officeDocument/2006/relationships" r:id="rId2"/>
            </a:rPr>
            <a:t>ETF Documentary: British Values - YouTube</a:t>
          </a:r>
          <a:endParaRPr lang="en-US" sz="2400" dirty="0"/>
        </a:p>
      </dgm:t>
    </dgm:pt>
    <dgm:pt modelId="{090D538F-5C1D-451F-A24B-63CBE9734744}" type="parTrans" cxnId="{B8B81126-0187-4CB5-989F-642C4CF0A75B}">
      <dgm:prSet/>
      <dgm:spPr/>
      <dgm:t>
        <a:bodyPr/>
        <a:lstStyle/>
        <a:p>
          <a:endParaRPr lang="en-US"/>
        </a:p>
      </dgm:t>
    </dgm:pt>
    <dgm:pt modelId="{0755272E-CF88-4086-A5E7-0051750C8537}" type="sibTrans" cxnId="{B8B81126-0187-4CB5-989F-642C4CF0A75B}">
      <dgm:prSet/>
      <dgm:spPr/>
      <dgm:t>
        <a:bodyPr/>
        <a:lstStyle/>
        <a:p>
          <a:endParaRPr lang="en-US"/>
        </a:p>
      </dgm:t>
    </dgm:pt>
    <dgm:pt modelId="{1A7AED06-00A4-466A-A810-9AE8F1668792}">
      <dgm:prSet custT="1"/>
      <dgm:spPr/>
      <dgm:t>
        <a:bodyPr/>
        <a:lstStyle/>
        <a:p>
          <a:r>
            <a:rPr lang="en-US" sz="2400" b="1" dirty="0"/>
            <a:t>Safeguarding</a:t>
          </a:r>
          <a:r>
            <a:rPr lang="en-US" sz="2400" dirty="0"/>
            <a:t> – We have four Designated Safeguarding Leads who are here to support you if you have any concerns about your own safety or the safety of others around you.</a:t>
          </a:r>
        </a:p>
      </dgm:t>
    </dgm:pt>
    <dgm:pt modelId="{9568792B-F3D2-46A0-9EC5-06C8FD061157}" type="parTrans" cxnId="{625D9A14-4991-4189-853F-E4BC955F76C8}">
      <dgm:prSet/>
      <dgm:spPr/>
      <dgm:t>
        <a:bodyPr/>
        <a:lstStyle/>
        <a:p>
          <a:endParaRPr lang="en-US"/>
        </a:p>
      </dgm:t>
    </dgm:pt>
    <dgm:pt modelId="{6FAB5529-38D7-4989-8049-ECA81C3412DE}" type="sibTrans" cxnId="{625D9A14-4991-4189-853F-E4BC955F76C8}">
      <dgm:prSet/>
      <dgm:spPr/>
      <dgm:t>
        <a:bodyPr/>
        <a:lstStyle/>
        <a:p>
          <a:endParaRPr lang="en-US"/>
        </a:p>
      </dgm:t>
    </dgm:pt>
    <dgm:pt modelId="{F338D77D-C612-43FD-98D2-8D3151C80071}">
      <dgm:prSet custT="1"/>
      <dgm:spPr/>
      <dgm:t>
        <a:bodyPr/>
        <a:lstStyle/>
        <a:p>
          <a:r>
            <a:rPr lang="en-US" sz="2400" b="1" dirty="0"/>
            <a:t>Online safety </a:t>
          </a:r>
          <a:r>
            <a:rPr lang="en-US" sz="2400" dirty="0"/>
            <a:t>– Our Learning Platform and resources are carefully chosen with your safety in mind. We give you support and information to maintain this.</a:t>
          </a:r>
        </a:p>
      </dgm:t>
    </dgm:pt>
    <dgm:pt modelId="{96996457-43C2-47DA-8784-FE8808938B8A}" type="parTrans" cxnId="{9EAB5A51-753E-4A96-9152-FAED2AA556B2}">
      <dgm:prSet/>
      <dgm:spPr/>
      <dgm:t>
        <a:bodyPr/>
        <a:lstStyle/>
        <a:p>
          <a:endParaRPr lang="en-US"/>
        </a:p>
      </dgm:t>
    </dgm:pt>
    <dgm:pt modelId="{BEC232BD-F143-4644-B640-EF2CCE7CB03D}" type="sibTrans" cxnId="{9EAB5A51-753E-4A96-9152-FAED2AA556B2}">
      <dgm:prSet/>
      <dgm:spPr/>
      <dgm:t>
        <a:bodyPr/>
        <a:lstStyle/>
        <a:p>
          <a:endParaRPr lang="en-US"/>
        </a:p>
      </dgm:t>
    </dgm:pt>
    <dgm:pt modelId="{8ADE2B3E-AB6E-4CB9-A0AD-B972F78E3CBB}" type="pres">
      <dgm:prSet presAssocID="{333F54CE-86B1-4145-88F1-2F55B4592A89}" presName="linear" presStyleCnt="0">
        <dgm:presLayoutVars>
          <dgm:animLvl val="lvl"/>
          <dgm:resizeHandles val="exact"/>
        </dgm:presLayoutVars>
      </dgm:prSet>
      <dgm:spPr/>
    </dgm:pt>
    <dgm:pt modelId="{75DDEC0C-30AE-4EF7-9493-06142BB9FE02}" type="pres">
      <dgm:prSet presAssocID="{A813F46F-3075-43D7-829B-CCE100BCD8DF}" presName="parentText" presStyleLbl="node1" presStyleIdx="0" presStyleCnt="4" custLinFactY="19025" custLinFactNeighborX="0" custLinFactNeighborY="100000">
        <dgm:presLayoutVars>
          <dgm:chMax val="0"/>
          <dgm:bulletEnabled val="1"/>
        </dgm:presLayoutVars>
      </dgm:prSet>
      <dgm:spPr/>
    </dgm:pt>
    <dgm:pt modelId="{01A2732F-37AA-4A21-9E46-668E6DA84F1F}" type="pres">
      <dgm:prSet presAssocID="{BAABBC18-9780-4B6D-9A02-FC19DE2AD69E}" presName="spacer" presStyleCnt="0"/>
      <dgm:spPr/>
    </dgm:pt>
    <dgm:pt modelId="{585081C3-0B05-4444-8C22-024D34D26A4D}" type="pres">
      <dgm:prSet presAssocID="{3923C853-64E9-41F4-BAB0-B130942F8F88}" presName="parentText" presStyleLbl="node1" presStyleIdx="1" presStyleCnt="4" custLinFactY="12367" custLinFactNeighborX="-50" custLinFactNeighborY="100000">
        <dgm:presLayoutVars>
          <dgm:chMax val="0"/>
          <dgm:bulletEnabled val="1"/>
        </dgm:presLayoutVars>
      </dgm:prSet>
      <dgm:spPr/>
    </dgm:pt>
    <dgm:pt modelId="{905F23B8-8DCD-4C27-989B-4620D052FD98}" type="pres">
      <dgm:prSet presAssocID="{0755272E-CF88-4086-A5E7-0051750C8537}" presName="spacer" presStyleCnt="0"/>
      <dgm:spPr/>
    </dgm:pt>
    <dgm:pt modelId="{51129C7A-1ACD-458E-BA6D-4CCD662D3AC7}" type="pres">
      <dgm:prSet presAssocID="{1A7AED06-00A4-466A-A810-9AE8F1668792}" presName="parentText" presStyleLbl="node1" presStyleIdx="2" presStyleCnt="4" custLinFactY="6294" custLinFactNeighborY="100000">
        <dgm:presLayoutVars>
          <dgm:chMax val="0"/>
          <dgm:bulletEnabled val="1"/>
        </dgm:presLayoutVars>
      </dgm:prSet>
      <dgm:spPr/>
    </dgm:pt>
    <dgm:pt modelId="{AC17564C-A366-46D8-B8CD-DB2BF63AFBEC}" type="pres">
      <dgm:prSet presAssocID="{6FAB5529-38D7-4989-8049-ECA81C3412DE}" presName="spacer" presStyleCnt="0"/>
      <dgm:spPr/>
    </dgm:pt>
    <dgm:pt modelId="{5CBD97D6-90AE-4F71-A2AA-390E6A9616C1}" type="pres">
      <dgm:prSet presAssocID="{F338D77D-C612-43FD-98D2-8D3151C80071}" presName="parentText" presStyleLbl="node1" presStyleIdx="3" presStyleCnt="4" custLinFactY="28237" custLinFactNeighborX="0" custLinFactNeighborY="100000">
        <dgm:presLayoutVars>
          <dgm:chMax val="0"/>
          <dgm:bulletEnabled val="1"/>
        </dgm:presLayoutVars>
      </dgm:prSet>
      <dgm:spPr/>
    </dgm:pt>
  </dgm:ptLst>
  <dgm:cxnLst>
    <dgm:cxn modelId="{625D9A14-4991-4189-853F-E4BC955F76C8}" srcId="{333F54CE-86B1-4145-88F1-2F55B4592A89}" destId="{1A7AED06-00A4-466A-A810-9AE8F1668792}" srcOrd="2" destOrd="0" parTransId="{9568792B-F3D2-46A0-9EC5-06C8FD061157}" sibTransId="{6FAB5529-38D7-4989-8049-ECA81C3412DE}"/>
    <dgm:cxn modelId="{B8B81126-0187-4CB5-989F-642C4CF0A75B}" srcId="{333F54CE-86B1-4145-88F1-2F55B4592A89}" destId="{3923C853-64E9-41F4-BAB0-B130942F8F88}" srcOrd="1" destOrd="0" parTransId="{090D538F-5C1D-451F-A24B-63CBE9734744}" sibTransId="{0755272E-CF88-4086-A5E7-0051750C8537}"/>
    <dgm:cxn modelId="{5B344C26-BF85-46AE-8549-C2C940D74AF3}" type="presOf" srcId="{3923C853-64E9-41F4-BAB0-B130942F8F88}" destId="{585081C3-0B05-4444-8C22-024D34D26A4D}" srcOrd="0" destOrd="0" presId="urn:microsoft.com/office/officeart/2005/8/layout/vList2"/>
    <dgm:cxn modelId="{B3C75335-D42A-4117-A0EE-FD06F84785E0}" type="presOf" srcId="{F338D77D-C612-43FD-98D2-8D3151C80071}" destId="{5CBD97D6-90AE-4F71-A2AA-390E6A9616C1}" srcOrd="0" destOrd="0" presId="urn:microsoft.com/office/officeart/2005/8/layout/vList2"/>
    <dgm:cxn modelId="{9EAB5A51-753E-4A96-9152-FAED2AA556B2}" srcId="{333F54CE-86B1-4145-88F1-2F55B4592A89}" destId="{F338D77D-C612-43FD-98D2-8D3151C80071}" srcOrd="3" destOrd="0" parTransId="{96996457-43C2-47DA-8784-FE8808938B8A}" sibTransId="{BEC232BD-F143-4644-B640-EF2CCE7CB03D}"/>
    <dgm:cxn modelId="{5E5ACB89-E7B6-47C5-8AF4-72B964AEFF16}" type="presOf" srcId="{A813F46F-3075-43D7-829B-CCE100BCD8DF}" destId="{75DDEC0C-30AE-4EF7-9493-06142BB9FE02}" srcOrd="0" destOrd="0" presId="urn:microsoft.com/office/officeart/2005/8/layout/vList2"/>
    <dgm:cxn modelId="{F650669D-D9A4-47D4-9BB5-54CF12AE6FE4}" type="presOf" srcId="{333F54CE-86B1-4145-88F1-2F55B4592A89}" destId="{8ADE2B3E-AB6E-4CB9-A0AD-B972F78E3CBB}" srcOrd="0" destOrd="0" presId="urn:microsoft.com/office/officeart/2005/8/layout/vList2"/>
    <dgm:cxn modelId="{77C0ACB3-B6A1-41F0-82A1-C898425AD3CD}" srcId="{333F54CE-86B1-4145-88F1-2F55B4592A89}" destId="{A813F46F-3075-43D7-829B-CCE100BCD8DF}" srcOrd="0" destOrd="0" parTransId="{D227BD69-AB1B-41EC-AA5C-8E68A2DBB10A}" sibTransId="{BAABBC18-9780-4B6D-9A02-FC19DE2AD69E}"/>
    <dgm:cxn modelId="{CA83C1B8-0407-46DC-A230-C441B9AD2B30}" type="presOf" srcId="{1A7AED06-00A4-466A-A810-9AE8F1668792}" destId="{51129C7A-1ACD-458E-BA6D-4CCD662D3AC7}" srcOrd="0" destOrd="0" presId="urn:microsoft.com/office/officeart/2005/8/layout/vList2"/>
    <dgm:cxn modelId="{8EFF688A-7107-4925-AF26-D9FF876FF24A}" type="presParOf" srcId="{8ADE2B3E-AB6E-4CB9-A0AD-B972F78E3CBB}" destId="{75DDEC0C-30AE-4EF7-9493-06142BB9FE02}" srcOrd="0" destOrd="0" presId="urn:microsoft.com/office/officeart/2005/8/layout/vList2"/>
    <dgm:cxn modelId="{ABD7CF72-6405-4FB1-BE20-FC89F9FE0D07}" type="presParOf" srcId="{8ADE2B3E-AB6E-4CB9-A0AD-B972F78E3CBB}" destId="{01A2732F-37AA-4A21-9E46-668E6DA84F1F}" srcOrd="1" destOrd="0" presId="urn:microsoft.com/office/officeart/2005/8/layout/vList2"/>
    <dgm:cxn modelId="{245F82A9-B25A-47E8-A63A-8E7CDF518D54}" type="presParOf" srcId="{8ADE2B3E-AB6E-4CB9-A0AD-B972F78E3CBB}" destId="{585081C3-0B05-4444-8C22-024D34D26A4D}" srcOrd="2" destOrd="0" presId="urn:microsoft.com/office/officeart/2005/8/layout/vList2"/>
    <dgm:cxn modelId="{228683F4-56F0-46EF-9B32-350B9B3E543D}" type="presParOf" srcId="{8ADE2B3E-AB6E-4CB9-A0AD-B972F78E3CBB}" destId="{905F23B8-8DCD-4C27-989B-4620D052FD98}" srcOrd="3" destOrd="0" presId="urn:microsoft.com/office/officeart/2005/8/layout/vList2"/>
    <dgm:cxn modelId="{B3AE2491-3541-4CE2-B90C-0B5571491BBB}" type="presParOf" srcId="{8ADE2B3E-AB6E-4CB9-A0AD-B972F78E3CBB}" destId="{51129C7A-1ACD-458E-BA6D-4CCD662D3AC7}" srcOrd="4" destOrd="0" presId="urn:microsoft.com/office/officeart/2005/8/layout/vList2"/>
    <dgm:cxn modelId="{09C4C452-82CE-4600-B145-D5D94C8ABBA9}" type="presParOf" srcId="{8ADE2B3E-AB6E-4CB9-A0AD-B972F78E3CBB}" destId="{AC17564C-A366-46D8-B8CD-DB2BF63AFBEC}" srcOrd="5" destOrd="0" presId="urn:microsoft.com/office/officeart/2005/8/layout/vList2"/>
    <dgm:cxn modelId="{54D05224-AAE9-4809-B6D2-C8539C6F1CD1}" type="presParOf" srcId="{8ADE2B3E-AB6E-4CB9-A0AD-B972F78E3CBB}" destId="{5CBD97D6-90AE-4F71-A2AA-390E6A9616C1}" srcOrd="6" destOrd="0" presId="urn:microsoft.com/office/officeart/2005/8/layout/vList2"/>
  </dgm:cxnLst>
  <dgm:bg>
    <a:solidFill>
      <a:schemeClr val="accent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3F54CE-86B1-4145-88F1-2F55B4592A8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813F46F-3075-43D7-829B-CCE100BCD8DF}">
      <dgm:prSet custT="1"/>
      <dgm:spPr/>
      <dgm:t>
        <a:bodyPr/>
        <a:lstStyle/>
        <a:p>
          <a:r>
            <a:rPr lang="en-US" sz="2400" dirty="0"/>
            <a:t>Don’t share personal details</a:t>
          </a:r>
        </a:p>
      </dgm:t>
    </dgm:pt>
    <dgm:pt modelId="{D227BD69-AB1B-41EC-AA5C-8E68A2DBB10A}" type="parTrans" cxnId="{77C0ACB3-B6A1-41F0-82A1-C898425AD3CD}">
      <dgm:prSet/>
      <dgm:spPr/>
      <dgm:t>
        <a:bodyPr/>
        <a:lstStyle/>
        <a:p>
          <a:endParaRPr lang="en-US"/>
        </a:p>
      </dgm:t>
    </dgm:pt>
    <dgm:pt modelId="{BAABBC18-9780-4B6D-9A02-FC19DE2AD69E}" type="sibTrans" cxnId="{77C0ACB3-B6A1-41F0-82A1-C898425AD3CD}">
      <dgm:prSet/>
      <dgm:spPr/>
      <dgm:t>
        <a:bodyPr/>
        <a:lstStyle/>
        <a:p>
          <a:endParaRPr lang="en-US"/>
        </a:p>
      </dgm:t>
    </dgm:pt>
    <dgm:pt modelId="{3923C853-64E9-41F4-BAB0-B130942F8F88}">
      <dgm:prSet custT="1"/>
      <dgm:spPr/>
      <dgm:t>
        <a:bodyPr/>
        <a:lstStyle/>
        <a:p>
          <a:r>
            <a:rPr lang="en-US" sz="2400" dirty="0"/>
            <a:t>Think before you post – once you post it, you lose control of it</a:t>
          </a:r>
        </a:p>
      </dgm:t>
    </dgm:pt>
    <dgm:pt modelId="{090D538F-5C1D-451F-A24B-63CBE9734744}" type="parTrans" cxnId="{B8B81126-0187-4CB5-989F-642C4CF0A75B}">
      <dgm:prSet/>
      <dgm:spPr/>
      <dgm:t>
        <a:bodyPr/>
        <a:lstStyle/>
        <a:p>
          <a:endParaRPr lang="en-US"/>
        </a:p>
      </dgm:t>
    </dgm:pt>
    <dgm:pt modelId="{0755272E-CF88-4086-A5E7-0051750C8537}" type="sibTrans" cxnId="{B8B81126-0187-4CB5-989F-642C4CF0A75B}">
      <dgm:prSet/>
      <dgm:spPr/>
      <dgm:t>
        <a:bodyPr/>
        <a:lstStyle/>
        <a:p>
          <a:endParaRPr lang="en-US"/>
        </a:p>
      </dgm:t>
    </dgm:pt>
    <dgm:pt modelId="{1A7AED06-00A4-466A-A810-9AE8F1668792}">
      <dgm:prSet custT="1"/>
      <dgm:spPr/>
      <dgm:t>
        <a:bodyPr/>
        <a:lstStyle/>
        <a:p>
          <a:r>
            <a:rPr lang="en-US" sz="2400" dirty="0"/>
            <a:t>Use a blurred or neutral background on your screen</a:t>
          </a:r>
        </a:p>
      </dgm:t>
    </dgm:pt>
    <dgm:pt modelId="{9568792B-F3D2-46A0-9EC5-06C8FD061157}" type="parTrans" cxnId="{625D9A14-4991-4189-853F-E4BC955F76C8}">
      <dgm:prSet/>
      <dgm:spPr/>
      <dgm:t>
        <a:bodyPr/>
        <a:lstStyle/>
        <a:p>
          <a:endParaRPr lang="en-US"/>
        </a:p>
      </dgm:t>
    </dgm:pt>
    <dgm:pt modelId="{6FAB5529-38D7-4989-8049-ECA81C3412DE}" type="sibTrans" cxnId="{625D9A14-4991-4189-853F-E4BC955F76C8}">
      <dgm:prSet/>
      <dgm:spPr/>
      <dgm:t>
        <a:bodyPr/>
        <a:lstStyle/>
        <a:p>
          <a:endParaRPr lang="en-US"/>
        </a:p>
      </dgm:t>
    </dgm:pt>
    <dgm:pt modelId="{F338D77D-C612-43FD-98D2-8D3151C80071}">
      <dgm:prSet custT="1"/>
      <dgm:spPr/>
      <dgm:t>
        <a:bodyPr/>
        <a:lstStyle/>
        <a:p>
          <a:r>
            <a:rPr lang="en-US" sz="2400" dirty="0"/>
            <a:t>Never share your password</a:t>
          </a:r>
        </a:p>
      </dgm:t>
    </dgm:pt>
    <dgm:pt modelId="{96996457-43C2-47DA-8784-FE8808938B8A}" type="parTrans" cxnId="{9EAB5A51-753E-4A96-9152-FAED2AA556B2}">
      <dgm:prSet/>
      <dgm:spPr/>
      <dgm:t>
        <a:bodyPr/>
        <a:lstStyle/>
        <a:p>
          <a:endParaRPr lang="en-US"/>
        </a:p>
      </dgm:t>
    </dgm:pt>
    <dgm:pt modelId="{BEC232BD-F143-4644-B640-EF2CCE7CB03D}" type="sibTrans" cxnId="{9EAB5A51-753E-4A96-9152-FAED2AA556B2}">
      <dgm:prSet/>
      <dgm:spPr/>
      <dgm:t>
        <a:bodyPr/>
        <a:lstStyle/>
        <a:p>
          <a:endParaRPr lang="en-US"/>
        </a:p>
      </dgm:t>
    </dgm:pt>
    <dgm:pt modelId="{2695F2FD-3E45-4AEC-8280-8AC1D0AAC42A}">
      <dgm:prSet custT="1"/>
      <dgm:spPr/>
      <dgm:t>
        <a:bodyPr/>
        <a:lstStyle/>
        <a:p>
          <a:r>
            <a:rPr lang="en-US" sz="2400" dirty="0"/>
            <a:t>Choose a strong, unique, hard to guess password</a:t>
          </a:r>
        </a:p>
      </dgm:t>
    </dgm:pt>
    <dgm:pt modelId="{90CEA09A-7CFF-446A-86C7-7FAF4C5700FC}" type="parTrans" cxnId="{F24B1119-3F00-456E-91C2-9FC3021CF2A1}">
      <dgm:prSet/>
      <dgm:spPr/>
      <dgm:t>
        <a:bodyPr/>
        <a:lstStyle/>
        <a:p>
          <a:endParaRPr lang="en-GB"/>
        </a:p>
      </dgm:t>
    </dgm:pt>
    <dgm:pt modelId="{C20B8091-FB1C-49B8-B6EA-D43010A61DD3}" type="sibTrans" cxnId="{F24B1119-3F00-456E-91C2-9FC3021CF2A1}">
      <dgm:prSet/>
      <dgm:spPr/>
      <dgm:t>
        <a:bodyPr/>
        <a:lstStyle/>
        <a:p>
          <a:endParaRPr lang="en-GB"/>
        </a:p>
      </dgm:t>
    </dgm:pt>
    <dgm:pt modelId="{004B8BF8-91C2-4126-A0F1-BD4D02233E05}">
      <dgm:prSet custT="1"/>
      <dgm:spPr/>
      <dgm:t>
        <a:bodyPr/>
        <a:lstStyle/>
        <a:p>
          <a:r>
            <a:rPr lang="en-US" sz="2400" dirty="0"/>
            <a:t>Keep your device secure – update when prompted</a:t>
          </a:r>
        </a:p>
      </dgm:t>
    </dgm:pt>
    <dgm:pt modelId="{B15B2C57-70A8-4D2F-A2A7-1D9488BFEDA8}" type="parTrans" cxnId="{15B24C76-078E-49FB-833A-642FABF6D9AD}">
      <dgm:prSet/>
      <dgm:spPr/>
      <dgm:t>
        <a:bodyPr/>
        <a:lstStyle/>
        <a:p>
          <a:endParaRPr lang="en-GB"/>
        </a:p>
      </dgm:t>
    </dgm:pt>
    <dgm:pt modelId="{F9A7B0F8-86FF-42FB-B153-3BA50DADF594}" type="sibTrans" cxnId="{15B24C76-078E-49FB-833A-642FABF6D9AD}">
      <dgm:prSet/>
      <dgm:spPr/>
      <dgm:t>
        <a:bodyPr/>
        <a:lstStyle/>
        <a:p>
          <a:endParaRPr lang="en-GB"/>
        </a:p>
      </dgm:t>
    </dgm:pt>
    <dgm:pt modelId="{B808E307-F046-4C6A-963F-C4ADF004ABE0}">
      <dgm:prSet custT="1"/>
      <dgm:spPr/>
      <dgm:t>
        <a:bodyPr/>
        <a:lstStyle/>
        <a:p>
          <a:r>
            <a:rPr lang="en-US" sz="2400" dirty="0"/>
            <a:t>Look for the padlock on a website that shows information is secure</a:t>
          </a:r>
        </a:p>
      </dgm:t>
    </dgm:pt>
    <dgm:pt modelId="{E22F71E1-4C85-42C5-B981-FC94D8DE77D0}" type="parTrans" cxnId="{6DEB23D9-F65E-4018-ACF6-AADAEB39134E}">
      <dgm:prSet/>
      <dgm:spPr/>
      <dgm:t>
        <a:bodyPr/>
        <a:lstStyle/>
        <a:p>
          <a:endParaRPr lang="en-GB"/>
        </a:p>
      </dgm:t>
    </dgm:pt>
    <dgm:pt modelId="{44ED746B-FB2C-415E-ACDC-89E592E3A145}" type="sibTrans" cxnId="{6DEB23D9-F65E-4018-ACF6-AADAEB39134E}">
      <dgm:prSet/>
      <dgm:spPr/>
      <dgm:t>
        <a:bodyPr/>
        <a:lstStyle/>
        <a:p>
          <a:endParaRPr lang="en-GB"/>
        </a:p>
      </dgm:t>
    </dgm:pt>
    <dgm:pt modelId="{8ADE2B3E-AB6E-4CB9-A0AD-B972F78E3CBB}" type="pres">
      <dgm:prSet presAssocID="{333F54CE-86B1-4145-88F1-2F55B4592A89}" presName="linear" presStyleCnt="0">
        <dgm:presLayoutVars>
          <dgm:animLvl val="lvl"/>
          <dgm:resizeHandles val="exact"/>
        </dgm:presLayoutVars>
      </dgm:prSet>
      <dgm:spPr/>
    </dgm:pt>
    <dgm:pt modelId="{75DDEC0C-30AE-4EF7-9493-06142BB9FE02}" type="pres">
      <dgm:prSet presAssocID="{A813F46F-3075-43D7-829B-CCE100BCD8DF}" presName="parentText" presStyleLbl="node1" presStyleIdx="0" presStyleCnt="7" custScaleY="67994" custLinFactY="37337" custLinFactNeighborY="100000">
        <dgm:presLayoutVars>
          <dgm:chMax val="0"/>
          <dgm:bulletEnabled val="1"/>
        </dgm:presLayoutVars>
      </dgm:prSet>
      <dgm:spPr/>
    </dgm:pt>
    <dgm:pt modelId="{01A2732F-37AA-4A21-9E46-668E6DA84F1F}" type="pres">
      <dgm:prSet presAssocID="{BAABBC18-9780-4B6D-9A02-FC19DE2AD69E}" presName="spacer" presStyleCnt="0"/>
      <dgm:spPr/>
    </dgm:pt>
    <dgm:pt modelId="{585081C3-0B05-4444-8C22-024D34D26A4D}" type="pres">
      <dgm:prSet presAssocID="{3923C853-64E9-41F4-BAB0-B130942F8F88}" presName="parentText" presStyleLbl="node1" presStyleIdx="1" presStyleCnt="7" custScaleY="69583" custLinFactY="28269" custLinFactNeighborY="100000">
        <dgm:presLayoutVars>
          <dgm:chMax val="0"/>
          <dgm:bulletEnabled val="1"/>
        </dgm:presLayoutVars>
      </dgm:prSet>
      <dgm:spPr/>
    </dgm:pt>
    <dgm:pt modelId="{905F23B8-8DCD-4C27-989B-4620D052FD98}" type="pres">
      <dgm:prSet presAssocID="{0755272E-CF88-4086-A5E7-0051750C8537}" presName="spacer" presStyleCnt="0"/>
      <dgm:spPr/>
    </dgm:pt>
    <dgm:pt modelId="{51129C7A-1ACD-458E-BA6D-4CCD662D3AC7}" type="pres">
      <dgm:prSet presAssocID="{1A7AED06-00A4-466A-A810-9AE8F1668792}" presName="parentText" presStyleLbl="node1" presStyleIdx="2" presStyleCnt="7" custScaleY="61134" custLinFactY="19059" custLinFactNeighborY="100000">
        <dgm:presLayoutVars>
          <dgm:chMax val="0"/>
          <dgm:bulletEnabled val="1"/>
        </dgm:presLayoutVars>
      </dgm:prSet>
      <dgm:spPr/>
    </dgm:pt>
    <dgm:pt modelId="{AC17564C-A366-46D8-B8CD-DB2BF63AFBEC}" type="pres">
      <dgm:prSet presAssocID="{6FAB5529-38D7-4989-8049-ECA81C3412DE}" presName="spacer" presStyleCnt="0"/>
      <dgm:spPr/>
    </dgm:pt>
    <dgm:pt modelId="{5CBD97D6-90AE-4F71-A2AA-390E6A9616C1}" type="pres">
      <dgm:prSet presAssocID="{F338D77D-C612-43FD-98D2-8D3151C80071}" presName="parentText" presStyleLbl="node1" presStyleIdx="3" presStyleCnt="7" custScaleY="63314" custLinFactY="10594" custLinFactNeighborY="100000">
        <dgm:presLayoutVars>
          <dgm:chMax val="0"/>
          <dgm:bulletEnabled val="1"/>
        </dgm:presLayoutVars>
      </dgm:prSet>
      <dgm:spPr/>
    </dgm:pt>
    <dgm:pt modelId="{1E0645E4-005B-4361-A7FD-7D45F8FB8A06}" type="pres">
      <dgm:prSet presAssocID="{BEC232BD-F143-4644-B640-EF2CCE7CB03D}" presName="spacer" presStyleCnt="0"/>
      <dgm:spPr/>
    </dgm:pt>
    <dgm:pt modelId="{2B42D76D-674F-44A6-BC42-D1CFD58E14D4}" type="pres">
      <dgm:prSet presAssocID="{2695F2FD-3E45-4AEC-8280-8AC1D0AAC42A}" presName="parentText" presStyleLbl="node1" presStyleIdx="4" presStyleCnt="7" custScaleY="67994" custLinFactY="2306" custLinFactNeighborY="100000">
        <dgm:presLayoutVars>
          <dgm:chMax val="0"/>
          <dgm:bulletEnabled val="1"/>
        </dgm:presLayoutVars>
      </dgm:prSet>
      <dgm:spPr/>
    </dgm:pt>
    <dgm:pt modelId="{4B846049-95D6-43BD-8B1B-9F5A767FE185}" type="pres">
      <dgm:prSet presAssocID="{C20B8091-FB1C-49B8-B6EA-D43010A61DD3}" presName="spacer" presStyleCnt="0"/>
      <dgm:spPr/>
    </dgm:pt>
    <dgm:pt modelId="{5DF92FD4-842D-4314-925C-AD6734C4C097}" type="pres">
      <dgm:prSet presAssocID="{004B8BF8-91C2-4126-A0F1-BD4D02233E05}" presName="parentText" presStyleLbl="node1" presStyleIdx="5" presStyleCnt="7" custScaleY="67994" custLinFactNeighborY="63585">
        <dgm:presLayoutVars>
          <dgm:chMax val="0"/>
          <dgm:bulletEnabled val="1"/>
        </dgm:presLayoutVars>
      </dgm:prSet>
      <dgm:spPr/>
    </dgm:pt>
    <dgm:pt modelId="{9B858D7F-E65F-47F8-9C3F-8A07891E5943}" type="pres">
      <dgm:prSet presAssocID="{F9A7B0F8-86FF-42FB-B153-3BA50DADF594}" presName="spacer" presStyleCnt="0"/>
      <dgm:spPr/>
    </dgm:pt>
    <dgm:pt modelId="{6B93BC05-6C89-40FD-9156-F744649DF991}" type="pres">
      <dgm:prSet presAssocID="{B808E307-F046-4C6A-963F-C4ADF004ABE0}" presName="parentText" presStyleLbl="node1" presStyleIdx="6" presStyleCnt="7" custScaleY="67994" custLinFactY="6946" custLinFactNeighborX="-50" custLinFactNeighborY="100000">
        <dgm:presLayoutVars>
          <dgm:chMax val="0"/>
          <dgm:bulletEnabled val="1"/>
        </dgm:presLayoutVars>
      </dgm:prSet>
      <dgm:spPr/>
    </dgm:pt>
  </dgm:ptLst>
  <dgm:cxnLst>
    <dgm:cxn modelId="{625D9A14-4991-4189-853F-E4BC955F76C8}" srcId="{333F54CE-86B1-4145-88F1-2F55B4592A89}" destId="{1A7AED06-00A4-466A-A810-9AE8F1668792}" srcOrd="2" destOrd="0" parTransId="{9568792B-F3D2-46A0-9EC5-06C8FD061157}" sibTransId="{6FAB5529-38D7-4989-8049-ECA81C3412DE}"/>
    <dgm:cxn modelId="{F24B1119-3F00-456E-91C2-9FC3021CF2A1}" srcId="{333F54CE-86B1-4145-88F1-2F55B4592A89}" destId="{2695F2FD-3E45-4AEC-8280-8AC1D0AAC42A}" srcOrd="4" destOrd="0" parTransId="{90CEA09A-7CFF-446A-86C7-7FAF4C5700FC}" sibTransId="{C20B8091-FB1C-49B8-B6EA-D43010A61DD3}"/>
    <dgm:cxn modelId="{21D9C325-8222-4BE2-8661-3E4DB93AAA4C}" type="presOf" srcId="{B808E307-F046-4C6A-963F-C4ADF004ABE0}" destId="{6B93BC05-6C89-40FD-9156-F744649DF991}" srcOrd="0" destOrd="0" presId="urn:microsoft.com/office/officeart/2005/8/layout/vList2"/>
    <dgm:cxn modelId="{B8B81126-0187-4CB5-989F-642C4CF0A75B}" srcId="{333F54CE-86B1-4145-88F1-2F55B4592A89}" destId="{3923C853-64E9-41F4-BAB0-B130942F8F88}" srcOrd="1" destOrd="0" parTransId="{090D538F-5C1D-451F-A24B-63CBE9734744}" sibTransId="{0755272E-CF88-4086-A5E7-0051750C8537}"/>
    <dgm:cxn modelId="{5B344C26-BF85-46AE-8549-C2C940D74AF3}" type="presOf" srcId="{3923C853-64E9-41F4-BAB0-B130942F8F88}" destId="{585081C3-0B05-4444-8C22-024D34D26A4D}" srcOrd="0" destOrd="0" presId="urn:microsoft.com/office/officeart/2005/8/layout/vList2"/>
    <dgm:cxn modelId="{B3C75335-D42A-4117-A0EE-FD06F84785E0}" type="presOf" srcId="{F338D77D-C612-43FD-98D2-8D3151C80071}" destId="{5CBD97D6-90AE-4F71-A2AA-390E6A9616C1}" srcOrd="0" destOrd="0" presId="urn:microsoft.com/office/officeart/2005/8/layout/vList2"/>
    <dgm:cxn modelId="{9EAB5A51-753E-4A96-9152-FAED2AA556B2}" srcId="{333F54CE-86B1-4145-88F1-2F55B4592A89}" destId="{F338D77D-C612-43FD-98D2-8D3151C80071}" srcOrd="3" destOrd="0" parTransId="{96996457-43C2-47DA-8784-FE8808938B8A}" sibTransId="{BEC232BD-F143-4644-B640-EF2CCE7CB03D}"/>
    <dgm:cxn modelId="{9E563E55-34E4-4344-91C8-8FDD1399E4F8}" type="presOf" srcId="{2695F2FD-3E45-4AEC-8280-8AC1D0AAC42A}" destId="{2B42D76D-674F-44A6-BC42-D1CFD58E14D4}" srcOrd="0" destOrd="0" presId="urn:microsoft.com/office/officeart/2005/8/layout/vList2"/>
    <dgm:cxn modelId="{15B24C76-078E-49FB-833A-642FABF6D9AD}" srcId="{333F54CE-86B1-4145-88F1-2F55B4592A89}" destId="{004B8BF8-91C2-4126-A0F1-BD4D02233E05}" srcOrd="5" destOrd="0" parTransId="{B15B2C57-70A8-4D2F-A2A7-1D9488BFEDA8}" sibTransId="{F9A7B0F8-86FF-42FB-B153-3BA50DADF594}"/>
    <dgm:cxn modelId="{5E5ACB89-E7B6-47C5-8AF4-72B964AEFF16}" type="presOf" srcId="{A813F46F-3075-43D7-829B-CCE100BCD8DF}" destId="{75DDEC0C-30AE-4EF7-9493-06142BB9FE02}" srcOrd="0" destOrd="0" presId="urn:microsoft.com/office/officeart/2005/8/layout/vList2"/>
    <dgm:cxn modelId="{F650669D-D9A4-47D4-9BB5-54CF12AE6FE4}" type="presOf" srcId="{333F54CE-86B1-4145-88F1-2F55B4592A89}" destId="{8ADE2B3E-AB6E-4CB9-A0AD-B972F78E3CBB}" srcOrd="0" destOrd="0" presId="urn:microsoft.com/office/officeart/2005/8/layout/vList2"/>
    <dgm:cxn modelId="{77C0ACB3-B6A1-41F0-82A1-C898425AD3CD}" srcId="{333F54CE-86B1-4145-88F1-2F55B4592A89}" destId="{A813F46F-3075-43D7-829B-CCE100BCD8DF}" srcOrd="0" destOrd="0" parTransId="{D227BD69-AB1B-41EC-AA5C-8E68A2DBB10A}" sibTransId="{BAABBC18-9780-4B6D-9A02-FC19DE2AD69E}"/>
    <dgm:cxn modelId="{CA83C1B8-0407-46DC-A230-C441B9AD2B30}" type="presOf" srcId="{1A7AED06-00A4-466A-A810-9AE8F1668792}" destId="{51129C7A-1ACD-458E-BA6D-4CCD662D3AC7}" srcOrd="0" destOrd="0" presId="urn:microsoft.com/office/officeart/2005/8/layout/vList2"/>
    <dgm:cxn modelId="{883DE7BA-6363-4394-A6CF-540529DE3D5E}" type="presOf" srcId="{004B8BF8-91C2-4126-A0F1-BD4D02233E05}" destId="{5DF92FD4-842D-4314-925C-AD6734C4C097}" srcOrd="0" destOrd="0" presId="urn:microsoft.com/office/officeart/2005/8/layout/vList2"/>
    <dgm:cxn modelId="{6DEB23D9-F65E-4018-ACF6-AADAEB39134E}" srcId="{333F54CE-86B1-4145-88F1-2F55B4592A89}" destId="{B808E307-F046-4C6A-963F-C4ADF004ABE0}" srcOrd="6" destOrd="0" parTransId="{E22F71E1-4C85-42C5-B981-FC94D8DE77D0}" sibTransId="{44ED746B-FB2C-415E-ACDC-89E592E3A145}"/>
    <dgm:cxn modelId="{8EFF688A-7107-4925-AF26-D9FF876FF24A}" type="presParOf" srcId="{8ADE2B3E-AB6E-4CB9-A0AD-B972F78E3CBB}" destId="{75DDEC0C-30AE-4EF7-9493-06142BB9FE02}" srcOrd="0" destOrd="0" presId="urn:microsoft.com/office/officeart/2005/8/layout/vList2"/>
    <dgm:cxn modelId="{ABD7CF72-6405-4FB1-BE20-FC89F9FE0D07}" type="presParOf" srcId="{8ADE2B3E-AB6E-4CB9-A0AD-B972F78E3CBB}" destId="{01A2732F-37AA-4A21-9E46-668E6DA84F1F}" srcOrd="1" destOrd="0" presId="urn:microsoft.com/office/officeart/2005/8/layout/vList2"/>
    <dgm:cxn modelId="{245F82A9-B25A-47E8-A63A-8E7CDF518D54}" type="presParOf" srcId="{8ADE2B3E-AB6E-4CB9-A0AD-B972F78E3CBB}" destId="{585081C3-0B05-4444-8C22-024D34D26A4D}" srcOrd="2" destOrd="0" presId="urn:microsoft.com/office/officeart/2005/8/layout/vList2"/>
    <dgm:cxn modelId="{228683F4-56F0-46EF-9B32-350B9B3E543D}" type="presParOf" srcId="{8ADE2B3E-AB6E-4CB9-A0AD-B972F78E3CBB}" destId="{905F23B8-8DCD-4C27-989B-4620D052FD98}" srcOrd="3" destOrd="0" presId="urn:microsoft.com/office/officeart/2005/8/layout/vList2"/>
    <dgm:cxn modelId="{B3AE2491-3541-4CE2-B90C-0B5571491BBB}" type="presParOf" srcId="{8ADE2B3E-AB6E-4CB9-A0AD-B972F78E3CBB}" destId="{51129C7A-1ACD-458E-BA6D-4CCD662D3AC7}" srcOrd="4" destOrd="0" presId="urn:microsoft.com/office/officeart/2005/8/layout/vList2"/>
    <dgm:cxn modelId="{09C4C452-82CE-4600-B145-D5D94C8ABBA9}" type="presParOf" srcId="{8ADE2B3E-AB6E-4CB9-A0AD-B972F78E3CBB}" destId="{AC17564C-A366-46D8-B8CD-DB2BF63AFBEC}" srcOrd="5" destOrd="0" presId="urn:microsoft.com/office/officeart/2005/8/layout/vList2"/>
    <dgm:cxn modelId="{54D05224-AAE9-4809-B6D2-C8539C6F1CD1}" type="presParOf" srcId="{8ADE2B3E-AB6E-4CB9-A0AD-B972F78E3CBB}" destId="{5CBD97D6-90AE-4F71-A2AA-390E6A9616C1}" srcOrd="6" destOrd="0" presId="urn:microsoft.com/office/officeart/2005/8/layout/vList2"/>
    <dgm:cxn modelId="{F89D34A5-F08A-4EE7-9AAA-1FDC9955C5F4}" type="presParOf" srcId="{8ADE2B3E-AB6E-4CB9-A0AD-B972F78E3CBB}" destId="{1E0645E4-005B-4361-A7FD-7D45F8FB8A06}" srcOrd="7" destOrd="0" presId="urn:microsoft.com/office/officeart/2005/8/layout/vList2"/>
    <dgm:cxn modelId="{B3D5DD84-182A-4688-93F5-9264FA131089}" type="presParOf" srcId="{8ADE2B3E-AB6E-4CB9-A0AD-B972F78E3CBB}" destId="{2B42D76D-674F-44A6-BC42-D1CFD58E14D4}" srcOrd="8" destOrd="0" presId="urn:microsoft.com/office/officeart/2005/8/layout/vList2"/>
    <dgm:cxn modelId="{181389D6-D149-41F3-8592-32F43463C80E}" type="presParOf" srcId="{8ADE2B3E-AB6E-4CB9-A0AD-B972F78E3CBB}" destId="{4B846049-95D6-43BD-8B1B-9F5A767FE185}" srcOrd="9" destOrd="0" presId="urn:microsoft.com/office/officeart/2005/8/layout/vList2"/>
    <dgm:cxn modelId="{9CBC008A-0853-4162-913D-8A40BF18EA1F}" type="presParOf" srcId="{8ADE2B3E-AB6E-4CB9-A0AD-B972F78E3CBB}" destId="{5DF92FD4-842D-4314-925C-AD6734C4C097}" srcOrd="10" destOrd="0" presId="urn:microsoft.com/office/officeart/2005/8/layout/vList2"/>
    <dgm:cxn modelId="{2AAB2A52-BFE2-4C57-881E-A7130ABD09DA}" type="presParOf" srcId="{8ADE2B3E-AB6E-4CB9-A0AD-B972F78E3CBB}" destId="{9B858D7F-E65F-47F8-9C3F-8A07891E5943}" srcOrd="11" destOrd="0" presId="urn:microsoft.com/office/officeart/2005/8/layout/vList2"/>
    <dgm:cxn modelId="{0070BE2C-521D-4B01-8173-77D66C2BB923}" type="presParOf" srcId="{8ADE2B3E-AB6E-4CB9-A0AD-B972F78E3CBB}" destId="{6B93BC05-6C89-40FD-9156-F744649DF991}" srcOrd="12" destOrd="0" presId="urn:microsoft.com/office/officeart/2005/8/layout/vList2"/>
  </dgm:cxnLst>
  <dgm:bg>
    <a:solidFill>
      <a:schemeClr val="accent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3F54CE-86B1-4145-88F1-2F55B4592A8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813F46F-3075-43D7-829B-CCE100BCD8DF}">
      <dgm:prSet custT="1"/>
      <dgm:spPr/>
      <dgm:t>
        <a:bodyPr/>
        <a:lstStyle/>
        <a:p>
          <a:pPr>
            <a:spcAft>
              <a:spcPts val="0"/>
            </a:spcAft>
          </a:pPr>
          <a:r>
            <a:rPr lang="en-US" sz="3000" b="1" dirty="0"/>
            <a:t>Save it! </a:t>
          </a:r>
        </a:p>
        <a:p>
          <a:pPr>
            <a:spcAft>
              <a:spcPts val="0"/>
            </a:spcAft>
          </a:pPr>
          <a:r>
            <a:rPr lang="en-US" sz="2400" dirty="0"/>
            <a:t>Save or screenshot the message</a:t>
          </a:r>
        </a:p>
      </dgm:t>
    </dgm:pt>
    <dgm:pt modelId="{D227BD69-AB1B-41EC-AA5C-8E68A2DBB10A}" type="parTrans" cxnId="{77C0ACB3-B6A1-41F0-82A1-C898425AD3CD}">
      <dgm:prSet/>
      <dgm:spPr/>
      <dgm:t>
        <a:bodyPr/>
        <a:lstStyle/>
        <a:p>
          <a:endParaRPr lang="en-US"/>
        </a:p>
      </dgm:t>
    </dgm:pt>
    <dgm:pt modelId="{BAABBC18-9780-4B6D-9A02-FC19DE2AD69E}" type="sibTrans" cxnId="{77C0ACB3-B6A1-41F0-82A1-C898425AD3CD}">
      <dgm:prSet/>
      <dgm:spPr/>
      <dgm:t>
        <a:bodyPr/>
        <a:lstStyle/>
        <a:p>
          <a:endParaRPr lang="en-US"/>
        </a:p>
      </dgm:t>
    </dgm:pt>
    <dgm:pt modelId="{3923C853-64E9-41F4-BAB0-B130942F8F88}">
      <dgm:prSet custT="1"/>
      <dgm:spPr/>
      <dgm:t>
        <a:bodyPr/>
        <a:lstStyle/>
        <a:p>
          <a:pPr>
            <a:spcAft>
              <a:spcPts val="0"/>
            </a:spcAft>
          </a:pPr>
          <a:r>
            <a:rPr lang="en-US" sz="3000" b="1" dirty="0"/>
            <a:t>Report it!</a:t>
          </a:r>
        </a:p>
        <a:p>
          <a:pPr>
            <a:spcAft>
              <a:spcPts val="0"/>
            </a:spcAft>
          </a:pPr>
          <a:r>
            <a:rPr lang="en-US" sz="2400" dirty="0">
              <a:latin typeface="+mn-lt"/>
              <a:ea typeface="+mn-ea"/>
              <a:cs typeface="Calibri"/>
            </a:rPr>
            <a:t>Through the </a:t>
          </a:r>
          <a:r>
            <a:rPr lang="en-US" sz="2400" dirty="0">
              <a:cs typeface="Calibri"/>
            </a:rPr>
            <a:t>provider</a:t>
          </a:r>
          <a:r>
            <a:rPr lang="en-US" sz="2400" dirty="0">
              <a:latin typeface="+mn-lt"/>
              <a:ea typeface="+mn-ea"/>
              <a:cs typeface="Calibri"/>
            </a:rPr>
            <a:t>: </a:t>
          </a:r>
          <a:r>
            <a:rPr lang="en-US" sz="2400" b="1" dirty="0">
              <a:solidFill>
                <a:srgbClr val="0070C0"/>
              </a:solidFill>
              <a:cs typeface="Calibri"/>
            </a:rPr>
            <a:t>Facebook, WhatsApp etc.</a:t>
          </a:r>
        </a:p>
        <a:p>
          <a:pPr>
            <a:spcAft>
              <a:spcPts val="0"/>
            </a:spcAft>
          </a:pPr>
          <a:r>
            <a:rPr lang="en-US" sz="2400" dirty="0">
              <a:latin typeface="+mn-lt"/>
              <a:ea typeface="+mn-ea"/>
              <a:cs typeface="Calibri"/>
            </a:rPr>
            <a:t>To your internet/phone provider</a:t>
          </a:r>
          <a:endParaRPr lang="en-US" sz="2400" dirty="0">
            <a:latin typeface="+mn-lt"/>
            <a:cs typeface="Calibri"/>
          </a:endParaRPr>
        </a:p>
        <a:p>
          <a:pPr>
            <a:spcAft>
              <a:spcPts val="0"/>
            </a:spcAft>
          </a:pPr>
          <a:r>
            <a:rPr lang="en-US" sz="2400" dirty="0">
              <a:latin typeface="+mn-lt"/>
              <a:ea typeface="+mn-ea"/>
              <a:cs typeface="Calibri"/>
            </a:rPr>
            <a:t>To your tutor, for support</a:t>
          </a:r>
          <a:endParaRPr lang="en-US" sz="2400" dirty="0">
            <a:latin typeface="+mn-lt"/>
            <a:cs typeface="Calibri"/>
          </a:endParaRPr>
        </a:p>
        <a:p>
          <a:pPr>
            <a:spcAft>
              <a:spcPts val="0"/>
            </a:spcAft>
          </a:pPr>
          <a:r>
            <a:rPr lang="en-US" sz="2400" dirty="0">
              <a:latin typeface="+mn-lt"/>
              <a:ea typeface="+mn-ea"/>
              <a:cs typeface="Calibri"/>
            </a:rPr>
            <a:t>To the police, if serious enough</a:t>
          </a:r>
          <a:endParaRPr lang="en-US" sz="2400" dirty="0">
            <a:latin typeface="+mn-lt"/>
            <a:cs typeface="Calibri"/>
          </a:endParaRPr>
        </a:p>
        <a:p>
          <a:pPr>
            <a:spcAft>
              <a:spcPts val="0"/>
            </a:spcAft>
          </a:pPr>
          <a:r>
            <a:rPr lang="en-US" sz="2400" dirty="0">
              <a:latin typeface="+mn-lt"/>
              <a:ea typeface="+mn-ea"/>
              <a:cs typeface="Calibri"/>
            </a:rPr>
            <a:t>Forward texts to 7726</a:t>
          </a:r>
          <a:endParaRPr lang="en-US" sz="2400" dirty="0">
            <a:latin typeface="+mn-lt"/>
            <a:cs typeface="Calibri"/>
          </a:endParaRPr>
        </a:p>
        <a:p>
          <a:pPr>
            <a:spcAft>
              <a:spcPts val="0"/>
            </a:spcAft>
          </a:pPr>
          <a:r>
            <a:rPr lang="en-US" sz="2400" dirty="0">
              <a:latin typeface="+mn-lt"/>
              <a:ea typeface="+mn-ea"/>
              <a:cs typeface="Calibri"/>
            </a:rPr>
            <a:t>Forward scam emails to </a:t>
          </a:r>
          <a:r>
            <a:rPr lang="en-US" sz="2400" dirty="0">
              <a:solidFill>
                <a:srgbClr val="0070C0"/>
              </a:solidFill>
              <a:latin typeface="+mn-lt"/>
              <a:ea typeface="+mn-lt"/>
              <a:cs typeface="+mn-lt"/>
              <a:hlinkClick xmlns:r="http://schemas.openxmlformats.org/officeDocument/2006/relationships" r:id="rId1">
                <a:extLst>
                  <a:ext uri="{A12FA001-AC4F-418D-AE19-62706E023703}">
                    <ahyp:hlinkClr xmlns:ahyp="http://schemas.microsoft.com/office/drawing/2018/hyperlinkcolor" val="tx"/>
                  </a:ext>
                </a:extLst>
              </a:hlinkClick>
            </a:rPr>
            <a:t>report@phishing.gov.uk</a:t>
          </a:r>
          <a:endParaRPr lang="en-US" sz="2400" dirty="0">
            <a:solidFill>
              <a:srgbClr val="0070C0"/>
            </a:solidFill>
          </a:endParaRPr>
        </a:p>
      </dgm:t>
    </dgm:pt>
    <dgm:pt modelId="{090D538F-5C1D-451F-A24B-63CBE9734744}" type="parTrans" cxnId="{B8B81126-0187-4CB5-989F-642C4CF0A75B}">
      <dgm:prSet/>
      <dgm:spPr/>
      <dgm:t>
        <a:bodyPr/>
        <a:lstStyle/>
        <a:p>
          <a:endParaRPr lang="en-US"/>
        </a:p>
      </dgm:t>
    </dgm:pt>
    <dgm:pt modelId="{0755272E-CF88-4086-A5E7-0051750C8537}" type="sibTrans" cxnId="{B8B81126-0187-4CB5-989F-642C4CF0A75B}">
      <dgm:prSet/>
      <dgm:spPr/>
      <dgm:t>
        <a:bodyPr/>
        <a:lstStyle/>
        <a:p>
          <a:endParaRPr lang="en-US"/>
        </a:p>
      </dgm:t>
    </dgm:pt>
    <dgm:pt modelId="{B808E307-F046-4C6A-963F-C4ADF004ABE0}">
      <dgm:prSet custT="1"/>
      <dgm:spPr/>
      <dgm:t>
        <a:bodyPr/>
        <a:lstStyle/>
        <a:p>
          <a:pPr>
            <a:spcAft>
              <a:spcPts val="0"/>
            </a:spcAft>
          </a:pPr>
          <a:r>
            <a:rPr lang="en-US" sz="3000" b="1" dirty="0"/>
            <a:t>Check it!</a:t>
          </a:r>
        </a:p>
        <a:p>
          <a:pPr>
            <a:spcAft>
              <a:spcPts val="0"/>
            </a:spcAft>
          </a:pPr>
          <a:r>
            <a:rPr lang="en-US" sz="2400" dirty="0"/>
            <a:t>Check suspicious phone numbers through your search engine</a:t>
          </a:r>
        </a:p>
      </dgm:t>
    </dgm:pt>
    <dgm:pt modelId="{E22F71E1-4C85-42C5-B981-FC94D8DE77D0}" type="parTrans" cxnId="{6DEB23D9-F65E-4018-ACF6-AADAEB39134E}">
      <dgm:prSet/>
      <dgm:spPr/>
      <dgm:t>
        <a:bodyPr/>
        <a:lstStyle/>
        <a:p>
          <a:endParaRPr lang="en-GB"/>
        </a:p>
      </dgm:t>
    </dgm:pt>
    <dgm:pt modelId="{44ED746B-FB2C-415E-ACDC-89E592E3A145}" type="sibTrans" cxnId="{6DEB23D9-F65E-4018-ACF6-AADAEB39134E}">
      <dgm:prSet/>
      <dgm:spPr/>
      <dgm:t>
        <a:bodyPr/>
        <a:lstStyle/>
        <a:p>
          <a:endParaRPr lang="en-GB"/>
        </a:p>
      </dgm:t>
    </dgm:pt>
    <dgm:pt modelId="{8ADE2B3E-AB6E-4CB9-A0AD-B972F78E3CBB}" type="pres">
      <dgm:prSet presAssocID="{333F54CE-86B1-4145-88F1-2F55B4592A89}" presName="linear" presStyleCnt="0">
        <dgm:presLayoutVars>
          <dgm:animLvl val="lvl"/>
          <dgm:resizeHandles val="exact"/>
        </dgm:presLayoutVars>
      </dgm:prSet>
      <dgm:spPr/>
    </dgm:pt>
    <dgm:pt modelId="{75DDEC0C-30AE-4EF7-9493-06142BB9FE02}" type="pres">
      <dgm:prSet presAssocID="{A813F46F-3075-43D7-829B-CCE100BCD8DF}" presName="parentText" presStyleLbl="node1" presStyleIdx="0" presStyleCnt="3" custScaleY="35568" custLinFactY="20288" custLinFactNeighborY="100000">
        <dgm:presLayoutVars>
          <dgm:chMax val="0"/>
          <dgm:bulletEnabled val="1"/>
        </dgm:presLayoutVars>
      </dgm:prSet>
      <dgm:spPr/>
    </dgm:pt>
    <dgm:pt modelId="{01A2732F-37AA-4A21-9E46-668E6DA84F1F}" type="pres">
      <dgm:prSet presAssocID="{BAABBC18-9780-4B6D-9A02-FC19DE2AD69E}" presName="spacer" presStyleCnt="0"/>
      <dgm:spPr/>
    </dgm:pt>
    <dgm:pt modelId="{585081C3-0B05-4444-8C22-024D34D26A4D}" type="pres">
      <dgm:prSet presAssocID="{3923C853-64E9-41F4-BAB0-B130942F8F88}" presName="parentText" presStyleLbl="node1" presStyleIdx="1" presStyleCnt="3" custScaleY="98964" custLinFactY="19333" custLinFactNeighborY="100000">
        <dgm:presLayoutVars>
          <dgm:chMax val="0"/>
          <dgm:bulletEnabled val="1"/>
        </dgm:presLayoutVars>
      </dgm:prSet>
      <dgm:spPr/>
    </dgm:pt>
    <dgm:pt modelId="{905F23B8-8DCD-4C27-989B-4620D052FD98}" type="pres">
      <dgm:prSet presAssocID="{0755272E-CF88-4086-A5E7-0051750C8537}" presName="spacer" presStyleCnt="0"/>
      <dgm:spPr/>
    </dgm:pt>
    <dgm:pt modelId="{6B93BC05-6C89-40FD-9156-F744649DF991}" type="pres">
      <dgm:prSet presAssocID="{B808E307-F046-4C6A-963F-C4ADF004ABE0}" presName="parentText" presStyleLbl="node1" presStyleIdx="2" presStyleCnt="3" custScaleY="31235" custLinFactY="19678" custLinFactNeighborY="100000">
        <dgm:presLayoutVars>
          <dgm:chMax val="0"/>
          <dgm:bulletEnabled val="1"/>
        </dgm:presLayoutVars>
      </dgm:prSet>
      <dgm:spPr/>
    </dgm:pt>
  </dgm:ptLst>
  <dgm:cxnLst>
    <dgm:cxn modelId="{21D9C325-8222-4BE2-8661-3E4DB93AAA4C}" type="presOf" srcId="{B808E307-F046-4C6A-963F-C4ADF004ABE0}" destId="{6B93BC05-6C89-40FD-9156-F744649DF991}" srcOrd="0" destOrd="0" presId="urn:microsoft.com/office/officeart/2005/8/layout/vList2"/>
    <dgm:cxn modelId="{B8B81126-0187-4CB5-989F-642C4CF0A75B}" srcId="{333F54CE-86B1-4145-88F1-2F55B4592A89}" destId="{3923C853-64E9-41F4-BAB0-B130942F8F88}" srcOrd="1" destOrd="0" parTransId="{090D538F-5C1D-451F-A24B-63CBE9734744}" sibTransId="{0755272E-CF88-4086-A5E7-0051750C8537}"/>
    <dgm:cxn modelId="{5B344C26-BF85-46AE-8549-C2C940D74AF3}" type="presOf" srcId="{3923C853-64E9-41F4-BAB0-B130942F8F88}" destId="{585081C3-0B05-4444-8C22-024D34D26A4D}" srcOrd="0" destOrd="0" presId="urn:microsoft.com/office/officeart/2005/8/layout/vList2"/>
    <dgm:cxn modelId="{5E5ACB89-E7B6-47C5-8AF4-72B964AEFF16}" type="presOf" srcId="{A813F46F-3075-43D7-829B-CCE100BCD8DF}" destId="{75DDEC0C-30AE-4EF7-9493-06142BB9FE02}" srcOrd="0" destOrd="0" presId="urn:microsoft.com/office/officeart/2005/8/layout/vList2"/>
    <dgm:cxn modelId="{F650669D-D9A4-47D4-9BB5-54CF12AE6FE4}" type="presOf" srcId="{333F54CE-86B1-4145-88F1-2F55B4592A89}" destId="{8ADE2B3E-AB6E-4CB9-A0AD-B972F78E3CBB}" srcOrd="0" destOrd="0" presId="urn:microsoft.com/office/officeart/2005/8/layout/vList2"/>
    <dgm:cxn modelId="{77C0ACB3-B6A1-41F0-82A1-C898425AD3CD}" srcId="{333F54CE-86B1-4145-88F1-2F55B4592A89}" destId="{A813F46F-3075-43D7-829B-CCE100BCD8DF}" srcOrd="0" destOrd="0" parTransId="{D227BD69-AB1B-41EC-AA5C-8E68A2DBB10A}" sibTransId="{BAABBC18-9780-4B6D-9A02-FC19DE2AD69E}"/>
    <dgm:cxn modelId="{6DEB23D9-F65E-4018-ACF6-AADAEB39134E}" srcId="{333F54CE-86B1-4145-88F1-2F55B4592A89}" destId="{B808E307-F046-4C6A-963F-C4ADF004ABE0}" srcOrd="2" destOrd="0" parTransId="{E22F71E1-4C85-42C5-B981-FC94D8DE77D0}" sibTransId="{44ED746B-FB2C-415E-ACDC-89E592E3A145}"/>
    <dgm:cxn modelId="{8EFF688A-7107-4925-AF26-D9FF876FF24A}" type="presParOf" srcId="{8ADE2B3E-AB6E-4CB9-A0AD-B972F78E3CBB}" destId="{75DDEC0C-30AE-4EF7-9493-06142BB9FE02}" srcOrd="0" destOrd="0" presId="urn:microsoft.com/office/officeart/2005/8/layout/vList2"/>
    <dgm:cxn modelId="{ABD7CF72-6405-4FB1-BE20-FC89F9FE0D07}" type="presParOf" srcId="{8ADE2B3E-AB6E-4CB9-A0AD-B972F78E3CBB}" destId="{01A2732F-37AA-4A21-9E46-668E6DA84F1F}" srcOrd="1" destOrd="0" presId="urn:microsoft.com/office/officeart/2005/8/layout/vList2"/>
    <dgm:cxn modelId="{245F82A9-B25A-47E8-A63A-8E7CDF518D54}" type="presParOf" srcId="{8ADE2B3E-AB6E-4CB9-A0AD-B972F78E3CBB}" destId="{585081C3-0B05-4444-8C22-024D34D26A4D}" srcOrd="2" destOrd="0" presId="urn:microsoft.com/office/officeart/2005/8/layout/vList2"/>
    <dgm:cxn modelId="{228683F4-56F0-46EF-9B32-350B9B3E543D}" type="presParOf" srcId="{8ADE2B3E-AB6E-4CB9-A0AD-B972F78E3CBB}" destId="{905F23B8-8DCD-4C27-989B-4620D052FD98}" srcOrd="3" destOrd="0" presId="urn:microsoft.com/office/officeart/2005/8/layout/vList2"/>
    <dgm:cxn modelId="{0070BE2C-521D-4B01-8173-77D66C2BB923}" type="presParOf" srcId="{8ADE2B3E-AB6E-4CB9-A0AD-B972F78E3CBB}" destId="{6B93BC05-6C89-40FD-9156-F744649DF991}" srcOrd="4" destOrd="0" presId="urn:microsoft.com/office/officeart/2005/8/layout/vList2"/>
  </dgm:cxnLst>
  <dgm:bg>
    <a:solidFill>
      <a:schemeClr val="accent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4CB02C-392C-46E9-B0AD-8BA226D2F2F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E1FFA4E-0E6B-4F9F-AEE9-D493F74086ED}">
      <dgm:prSet/>
      <dgm:spPr/>
      <dgm:t>
        <a:bodyPr/>
        <a:lstStyle/>
        <a:p>
          <a:r>
            <a:rPr lang="en-GB" dirty="0"/>
            <a:t>Please participate         in online classes –     with cameras and microphones</a:t>
          </a:r>
          <a:endParaRPr lang="en-US" dirty="0"/>
        </a:p>
      </dgm:t>
    </dgm:pt>
    <dgm:pt modelId="{F65A3573-C982-4E54-9A4F-C44E51228BE8}" type="parTrans" cxnId="{7CF7920D-B0A8-401A-B163-194AA46BFBE5}">
      <dgm:prSet/>
      <dgm:spPr/>
      <dgm:t>
        <a:bodyPr/>
        <a:lstStyle/>
        <a:p>
          <a:endParaRPr lang="en-US"/>
        </a:p>
      </dgm:t>
    </dgm:pt>
    <dgm:pt modelId="{98E0E15E-BC22-4079-842A-955B657424A5}" type="sibTrans" cxnId="{7CF7920D-B0A8-401A-B163-194AA46BFBE5}">
      <dgm:prSet/>
      <dgm:spPr/>
      <dgm:t>
        <a:bodyPr/>
        <a:lstStyle/>
        <a:p>
          <a:endParaRPr lang="en-US"/>
        </a:p>
      </dgm:t>
    </dgm:pt>
    <dgm:pt modelId="{17C8F463-B344-4953-903F-7497CD525C18}">
      <dgm:prSet/>
      <dgm:spPr/>
      <dgm:t>
        <a:bodyPr/>
        <a:lstStyle/>
        <a:p>
          <a:r>
            <a:rPr lang="en-GB" dirty="0"/>
            <a:t>Please notify your tutor if you cannot attend a session.</a:t>
          </a:r>
          <a:endParaRPr lang="en-US" dirty="0"/>
        </a:p>
      </dgm:t>
    </dgm:pt>
    <dgm:pt modelId="{D872A8B2-6B50-42E9-8127-38D458E59736}" type="parTrans" cxnId="{D605D17B-1E6A-425E-BD56-763878459E2C}">
      <dgm:prSet/>
      <dgm:spPr/>
      <dgm:t>
        <a:bodyPr/>
        <a:lstStyle/>
        <a:p>
          <a:endParaRPr lang="en-US"/>
        </a:p>
      </dgm:t>
    </dgm:pt>
    <dgm:pt modelId="{70C990B3-7BAE-4E46-BF33-F7D562A9DC02}" type="sibTrans" cxnId="{D605D17B-1E6A-425E-BD56-763878459E2C}">
      <dgm:prSet/>
      <dgm:spPr/>
      <dgm:t>
        <a:bodyPr/>
        <a:lstStyle/>
        <a:p>
          <a:endParaRPr lang="en-US"/>
        </a:p>
      </dgm:t>
    </dgm:pt>
    <dgm:pt modelId="{BFD72926-F3AE-4C21-A20B-23117ABC5218}">
      <dgm:prSet/>
      <dgm:spPr/>
      <dgm:t>
        <a:bodyPr/>
        <a:lstStyle/>
        <a:p>
          <a:r>
            <a:rPr lang="en-GB" dirty="0"/>
            <a:t>Please speak to your tutor if you need more time to complete learning activities at home.</a:t>
          </a:r>
          <a:endParaRPr lang="en-US" dirty="0"/>
        </a:p>
      </dgm:t>
    </dgm:pt>
    <dgm:pt modelId="{9B6AC78F-9DF4-405B-AD43-8EFBD48A9C7A}" type="parTrans" cxnId="{4B5946F6-6EBA-4327-B77A-6F9DCE57B661}">
      <dgm:prSet/>
      <dgm:spPr/>
      <dgm:t>
        <a:bodyPr/>
        <a:lstStyle/>
        <a:p>
          <a:endParaRPr lang="en-US"/>
        </a:p>
      </dgm:t>
    </dgm:pt>
    <dgm:pt modelId="{4ACFAC05-243F-4746-9120-E24BC9054C53}" type="sibTrans" cxnId="{4B5946F6-6EBA-4327-B77A-6F9DCE57B661}">
      <dgm:prSet/>
      <dgm:spPr/>
      <dgm:t>
        <a:bodyPr/>
        <a:lstStyle/>
        <a:p>
          <a:endParaRPr lang="en-US"/>
        </a:p>
      </dgm:t>
    </dgm:pt>
    <dgm:pt modelId="{6AD7AB9B-3907-4D02-A9A2-C76EC9738F5F}">
      <dgm:prSet/>
      <dgm:spPr/>
      <dgm:t>
        <a:bodyPr/>
        <a:lstStyle/>
        <a:p>
          <a:r>
            <a:rPr lang="en-GB" dirty="0"/>
            <a:t>Please complete your Learner Journey before session one and after each session. </a:t>
          </a:r>
          <a:endParaRPr lang="en-US" dirty="0"/>
        </a:p>
      </dgm:t>
    </dgm:pt>
    <dgm:pt modelId="{6335BD8C-4B8F-4D8B-BBCB-10513DD91BD9}" type="parTrans" cxnId="{A894560A-AE70-4093-B013-BBEFB7749B27}">
      <dgm:prSet/>
      <dgm:spPr/>
      <dgm:t>
        <a:bodyPr/>
        <a:lstStyle/>
        <a:p>
          <a:endParaRPr lang="en-US"/>
        </a:p>
      </dgm:t>
    </dgm:pt>
    <dgm:pt modelId="{18B17620-AACC-41F4-BCA0-21307D37CE49}" type="sibTrans" cxnId="{A894560A-AE70-4093-B013-BBEFB7749B27}">
      <dgm:prSet/>
      <dgm:spPr/>
      <dgm:t>
        <a:bodyPr/>
        <a:lstStyle/>
        <a:p>
          <a:endParaRPr lang="en-US"/>
        </a:p>
      </dgm:t>
    </dgm:pt>
    <dgm:pt modelId="{39361EEF-7886-4C92-B27D-3FF3CE7260F8}">
      <dgm:prSet/>
      <dgm:spPr/>
      <dgm:t>
        <a:bodyPr/>
        <a:lstStyle/>
        <a:p>
          <a:r>
            <a:rPr lang="en-GB"/>
            <a:t>Ask questions to support your learning, give us feedback, and enjoy your course!</a:t>
          </a:r>
          <a:endParaRPr lang="en-US"/>
        </a:p>
      </dgm:t>
    </dgm:pt>
    <dgm:pt modelId="{C9076CF6-384B-4CF0-9658-E0D0884262B6}" type="parTrans" cxnId="{5886FD2C-1456-4020-A3C8-4C204CDD0D21}">
      <dgm:prSet/>
      <dgm:spPr/>
      <dgm:t>
        <a:bodyPr/>
        <a:lstStyle/>
        <a:p>
          <a:endParaRPr lang="en-US"/>
        </a:p>
      </dgm:t>
    </dgm:pt>
    <dgm:pt modelId="{69FD0F88-9208-429F-8C4C-047D15FB6EEE}" type="sibTrans" cxnId="{5886FD2C-1456-4020-A3C8-4C204CDD0D21}">
      <dgm:prSet/>
      <dgm:spPr/>
      <dgm:t>
        <a:bodyPr/>
        <a:lstStyle/>
        <a:p>
          <a:endParaRPr lang="en-US"/>
        </a:p>
      </dgm:t>
    </dgm:pt>
    <dgm:pt modelId="{04B56076-901F-484F-9038-0110C4E2C4F6}">
      <dgm:prSet/>
      <dgm:spPr/>
      <dgm:t>
        <a:bodyPr/>
        <a:lstStyle/>
        <a:p>
          <a:r>
            <a:rPr lang="en-US" dirty="0"/>
            <a:t>Please read your tutor’s feedback to help you to see your progress, and your next steps.</a:t>
          </a:r>
        </a:p>
      </dgm:t>
    </dgm:pt>
    <dgm:pt modelId="{43AADCB5-20EC-47C7-AF12-C946D191E23F}" type="parTrans" cxnId="{6FFD65FF-A550-4C60-8E86-9B18512A51EF}">
      <dgm:prSet/>
      <dgm:spPr/>
      <dgm:t>
        <a:bodyPr/>
        <a:lstStyle/>
        <a:p>
          <a:endParaRPr lang="en-GB"/>
        </a:p>
      </dgm:t>
    </dgm:pt>
    <dgm:pt modelId="{27DB9414-FDD7-42BD-A7EA-A93367967E6F}" type="sibTrans" cxnId="{6FFD65FF-A550-4C60-8E86-9B18512A51EF}">
      <dgm:prSet/>
      <dgm:spPr/>
      <dgm:t>
        <a:bodyPr/>
        <a:lstStyle/>
        <a:p>
          <a:endParaRPr lang="en-GB"/>
        </a:p>
      </dgm:t>
    </dgm:pt>
    <dgm:pt modelId="{37FDC03A-685A-4779-BA9F-A7A70D48E9AD}" type="pres">
      <dgm:prSet presAssocID="{284CB02C-392C-46E9-B0AD-8BA226D2F2FC}" presName="diagram" presStyleCnt="0">
        <dgm:presLayoutVars>
          <dgm:dir/>
          <dgm:resizeHandles val="exact"/>
        </dgm:presLayoutVars>
      </dgm:prSet>
      <dgm:spPr/>
    </dgm:pt>
    <dgm:pt modelId="{9B238056-9EDC-4FEE-B5FF-15CD021DCDBF}" type="pres">
      <dgm:prSet presAssocID="{6E1FFA4E-0E6B-4F9F-AEE9-D493F74086ED}" presName="node" presStyleLbl="node1" presStyleIdx="0" presStyleCnt="6">
        <dgm:presLayoutVars>
          <dgm:bulletEnabled val="1"/>
        </dgm:presLayoutVars>
      </dgm:prSet>
      <dgm:spPr/>
    </dgm:pt>
    <dgm:pt modelId="{14BF0E20-B55B-44CD-8592-272910A91DCE}" type="pres">
      <dgm:prSet presAssocID="{98E0E15E-BC22-4079-842A-955B657424A5}" presName="sibTrans" presStyleCnt="0"/>
      <dgm:spPr/>
    </dgm:pt>
    <dgm:pt modelId="{A141852D-45C8-4E94-B055-404B5707EED8}" type="pres">
      <dgm:prSet presAssocID="{17C8F463-B344-4953-903F-7497CD525C18}" presName="node" presStyleLbl="node1" presStyleIdx="1" presStyleCnt="6">
        <dgm:presLayoutVars>
          <dgm:bulletEnabled val="1"/>
        </dgm:presLayoutVars>
      </dgm:prSet>
      <dgm:spPr/>
    </dgm:pt>
    <dgm:pt modelId="{A337075D-5A8D-41E5-9575-EAE0F5E4EFE2}" type="pres">
      <dgm:prSet presAssocID="{70C990B3-7BAE-4E46-BF33-F7D562A9DC02}" presName="sibTrans" presStyleCnt="0"/>
      <dgm:spPr/>
    </dgm:pt>
    <dgm:pt modelId="{2AA95814-F931-445D-877D-D2227D1F79E8}" type="pres">
      <dgm:prSet presAssocID="{BFD72926-F3AE-4C21-A20B-23117ABC5218}" presName="node" presStyleLbl="node1" presStyleIdx="2" presStyleCnt="6">
        <dgm:presLayoutVars>
          <dgm:bulletEnabled val="1"/>
        </dgm:presLayoutVars>
      </dgm:prSet>
      <dgm:spPr/>
    </dgm:pt>
    <dgm:pt modelId="{100D866C-C618-42AC-96AC-A02B5D3E6AB4}" type="pres">
      <dgm:prSet presAssocID="{4ACFAC05-243F-4746-9120-E24BC9054C53}" presName="sibTrans" presStyleCnt="0"/>
      <dgm:spPr/>
    </dgm:pt>
    <dgm:pt modelId="{014668E3-1DEA-4679-B05B-652D4074D6BD}" type="pres">
      <dgm:prSet presAssocID="{6AD7AB9B-3907-4D02-A9A2-C76EC9738F5F}" presName="node" presStyleLbl="node1" presStyleIdx="3" presStyleCnt="6">
        <dgm:presLayoutVars>
          <dgm:bulletEnabled val="1"/>
        </dgm:presLayoutVars>
      </dgm:prSet>
      <dgm:spPr/>
    </dgm:pt>
    <dgm:pt modelId="{13817D96-BBCF-4D34-B5BE-DC8F32FEC8D7}" type="pres">
      <dgm:prSet presAssocID="{18B17620-AACC-41F4-BCA0-21307D37CE49}" presName="sibTrans" presStyleCnt="0"/>
      <dgm:spPr/>
    </dgm:pt>
    <dgm:pt modelId="{1CD7FB65-2912-454C-BF19-22BB72429C36}" type="pres">
      <dgm:prSet presAssocID="{04B56076-901F-484F-9038-0110C4E2C4F6}" presName="node" presStyleLbl="node1" presStyleIdx="4" presStyleCnt="6">
        <dgm:presLayoutVars>
          <dgm:bulletEnabled val="1"/>
        </dgm:presLayoutVars>
      </dgm:prSet>
      <dgm:spPr/>
    </dgm:pt>
    <dgm:pt modelId="{0D43F59E-68B4-479D-8BF7-A92060983575}" type="pres">
      <dgm:prSet presAssocID="{27DB9414-FDD7-42BD-A7EA-A93367967E6F}" presName="sibTrans" presStyleCnt="0"/>
      <dgm:spPr/>
    </dgm:pt>
    <dgm:pt modelId="{D8871603-0891-44D7-8AAF-2C6812991865}" type="pres">
      <dgm:prSet presAssocID="{39361EEF-7886-4C92-B27D-3FF3CE7260F8}" presName="node" presStyleLbl="node1" presStyleIdx="5" presStyleCnt="6">
        <dgm:presLayoutVars>
          <dgm:bulletEnabled val="1"/>
        </dgm:presLayoutVars>
      </dgm:prSet>
      <dgm:spPr/>
    </dgm:pt>
  </dgm:ptLst>
  <dgm:cxnLst>
    <dgm:cxn modelId="{A894560A-AE70-4093-B013-BBEFB7749B27}" srcId="{284CB02C-392C-46E9-B0AD-8BA226D2F2FC}" destId="{6AD7AB9B-3907-4D02-A9A2-C76EC9738F5F}" srcOrd="3" destOrd="0" parTransId="{6335BD8C-4B8F-4D8B-BBCB-10513DD91BD9}" sibTransId="{18B17620-AACC-41F4-BCA0-21307D37CE49}"/>
    <dgm:cxn modelId="{7CF7920D-B0A8-401A-B163-194AA46BFBE5}" srcId="{284CB02C-392C-46E9-B0AD-8BA226D2F2FC}" destId="{6E1FFA4E-0E6B-4F9F-AEE9-D493F74086ED}" srcOrd="0" destOrd="0" parTransId="{F65A3573-C982-4E54-9A4F-C44E51228BE8}" sibTransId="{98E0E15E-BC22-4079-842A-955B657424A5}"/>
    <dgm:cxn modelId="{58041E0E-31DC-48D8-9178-79A238EB252B}" type="presOf" srcId="{17C8F463-B344-4953-903F-7497CD525C18}" destId="{A141852D-45C8-4E94-B055-404B5707EED8}" srcOrd="0" destOrd="0" presId="urn:microsoft.com/office/officeart/2005/8/layout/default"/>
    <dgm:cxn modelId="{5886FD2C-1456-4020-A3C8-4C204CDD0D21}" srcId="{284CB02C-392C-46E9-B0AD-8BA226D2F2FC}" destId="{39361EEF-7886-4C92-B27D-3FF3CE7260F8}" srcOrd="5" destOrd="0" parTransId="{C9076CF6-384B-4CF0-9658-E0D0884262B6}" sibTransId="{69FD0F88-9208-429F-8C4C-047D15FB6EEE}"/>
    <dgm:cxn modelId="{EEE78857-FD6C-4537-8635-9218F2E9E475}" type="presOf" srcId="{6AD7AB9B-3907-4D02-A9A2-C76EC9738F5F}" destId="{014668E3-1DEA-4679-B05B-652D4074D6BD}" srcOrd="0" destOrd="0" presId="urn:microsoft.com/office/officeart/2005/8/layout/default"/>
    <dgm:cxn modelId="{D605D17B-1E6A-425E-BD56-763878459E2C}" srcId="{284CB02C-392C-46E9-B0AD-8BA226D2F2FC}" destId="{17C8F463-B344-4953-903F-7497CD525C18}" srcOrd="1" destOrd="0" parTransId="{D872A8B2-6B50-42E9-8127-38D458E59736}" sibTransId="{70C990B3-7BAE-4E46-BF33-F7D562A9DC02}"/>
    <dgm:cxn modelId="{0A7FCF97-EDB5-475B-AE30-24F3366DD653}" type="presOf" srcId="{284CB02C-392C-46E9-B0AD-8BA226D2F2FC}" destId="{37FDC03A-685A-4779-BA9F-A7A70D48E9AD}" srcOrd="0" destOrd="0" presId="urn:microsoft.com/office/officeart/2005/8/layout/default"/>
    <dgm:cxn modelId="{BB2170BF-4F4C-45DA-94AA-7FF83574CAB6}" type="presOf" srcId="{6E1FFA4E-0E6B-4F9F-AEE9-D493F74086ED}" destId="{9B238056-9EDC-4FEE-B5FF-15CD021DCDBF}" srcOrd="0" destOrd="0" presId="urn:microsoft.com/office/officeart/2005/8/layout/default"/>
    <dgm:cxn modelId="{BF8A17C9-8CE3-4552-BDCA-E5FBA549119B}" type="presOf" srcId="{39361EEF-7886-4C92-B27D-3FF3CE7260F8}" destId="{D8871603-0891-44D7-8AAF-2C6812991865}" srcOrd="0" destOrd="0" presId="urn:microsoft.com/office/officeart/2005/8/layout/default"/>
    <dgm:cxn modelId="{6EB3ABE8-0DD1-4332-832F-5322BB0B60AC}" type="presOf" srcId="{BFD72926-F3AE-4C21-A20B-23117ABC5218}" destId="{2AA95814-F931-445D-877D-D2227D1F79E8}" srcOrd="0" destOrd="0" presId="urn:microsoft.com/office/officeart/2005/8/layout/default"/>
    <dgm:cxn modelId="{253846E9-6BB5-4DC1-9A98-218A15EEB558}" type="presOf" srcId="{04B56076-901F-484F-9038-0110C4E2C4F6}" destId="{1CD7FB65-2912-454C-BF19-22BB72429C36}" srcOrd="0" destOrd="0" presId="urn:microsoft.com/office/officeart/2005/8/layout/default"/>
    <dgm:cxn modelId="{4B5946F6-6EBA-4327-B77A-6F9DCE57B661}" srcId="{284CB02C-392C-46E9-B0AD-8BA226D2F2FC}" destId="{BFD72926-F3AE-4C21-A20B-23117ABC5218}" srcOrd="2" destOrd="0" parTransId="{9B6AC78F-9DF4-405B-AD43-8EFBD48A9C7A}" sibTransId="{4ACFAC05-243F-4746-9120-E24BC9054C53}"/>
    <dgm:cxn modelId="{6FFD65FF-A550-4C60-8E86-9B18512A51EF}" srcId="{284CB02C-392C-46E9-B0AD-8BA226D2F2FC}" destId="{04B56076-901F-484F-9038-0110C4E2C4F6}" srcOrd="4" destOrd="0" parTransId="{43AADCB5-20EC-47C7-AF12-C946D191E23F}" sibTransId="{27DB9414-FDD7-42BD-A7EA-A93367967E6F}"/>
    <dgm:cxn modelId="{D0E88536-409A-4952-822A-8899EED5675B}" type="presParOf" srcId="{37FDC03A-685A-4779-BA9F-A7A70D48E9AD}" destId="{9B238056-9EDC-4FEE-B5FF-15CD021DCDBF}" srcOrd="0" destOrd="0" presId="urn:microsoft.com/office/officeart/2005/8/layout/default"/>
    <dgm:cxn modelId="{9A80D88D-4C73-4EED-9606-077011474660}" type="presParOf" srcId="{37FDC03A-685A-4779-BA9F-A7A70D48E9AD}" destId="{14BF0E20-B55B-44CD-8592-272910A91DCE}" srcOrd="1" destOrd="0" presId="urn:microsoft.com/office/officeart/2005/8/layout/default"/>
    <dgm:cxn modelId="{F0C948AB-B515-4410-88E5-650508B6E8AF}" type="presParOf" srcId="{37FDC03A-685A-4779-BA9F-A7A70D48E9AD}" destId="{A141852D-45C8-4E94-B055-404B5707EED8}" srcOrd="2" destOrd="0" presId="urn:microsoft.com/office/officeart/2005/8/layout/default"/>
    <dgm:cxn modelId="{A4596704-4158-43C2-A5FB-CB9A164CEE5C}" type="presParOf" srcId="{37FDC03A-685A-4779-BA9F-A7A70D48E9AD}" destId="{A337075D-5A8D-41E5-9575-EAE0F5E4EFE2}" srcOrd="3" destOrd="0" presId="urn:microsoft.com/office/officeart/2005/8/layout/default"/>
    <dgm:cxn modelId="{7E6ACCF1-045A-421A-BB56-9504EFFD37C1}" type="presParOf" srcId="{37FDC03A-685A-4779-BA9F-A7A70D48E9AD}" destId="{2AA95814-F931-445D-877D-D2227D1F79E8}" srcOrd="4" destOrd="0" presId="urn:microsoft.com/office/officeart/2005/8/layout/default"/>
    <dgm:cxn modelId="{0A9A707F-7B12-4885-91EB-8BFE156BA123}" type="presParOf" srcId="{37FDC03A-685A-4779-BA9F-A7A70D48E9AD}" destId="{100D866C-C618-42AC-96AC-A02B5D3E6AB4}" srcOrd="5" destOrd="0" presId="urn:microsoft.com/office/officeart/2005/8/layout/default"/>
    <dgm:cxn modelId="{052D158D-3768-426F-9F62-E6D57F391B93}" type="presParOf" srcId="{37FDC03A-685A-4779-BA9F-A7A70D48E9AD}" destId="{014668E3-1DEA-4679-B05B-652D4074D6BD}" srcOrd="6" destOrd="0" presId="urn:microsoft.com/office/officeart/2005/8/layout/default"/>
    <dgm:cxn modelId="{CA58AF6E-339E-4005-9BB5-E5CF4FAC178F}" type="presParOf" srcId="{37FDC03A-685A-4779-BA9F-A7A70D48E9AD}" destId="{13817D96-BBCF-4D34-B5BE-DC8F32FEC8D7}" srcOrd="7" destOrd="0" presId="urn:microsoft.com/office/officeart/2005/8/layout/default"/>
    <dgm:cxn modelId="{1816D014-FAD1-4EC5-B675-4653F8F5D4B1}" type="presParOf" srcId="{37FDC03A-685A-4779-BA9F-A7A70D48E9AD}" destId="{1CD7FB65-2912-454C-BF19-22BB72429C36}" srcOrd="8" destOrd="0" presId="urn:microsoft.com/office/officeart/2005/8/layout/default"/>
    <dgm:cxn modelId="{EB57C549-97D0-4766-91F5-471A995838B1}" type="presParOf" srcId="{37FDC03A-685A-4779-BA9F-A7A70D48E9AD}" destId="{0D43F59E-68B4-479D-8BF7-A92060983575}" srcOrd="9" destOrd="0" presId="urn:microsoft.com/office/officeart/2005/8/layout/default"/>
    <dgm:cxn modelId="{C8B42788-C357-4260-A8FA-08171F93CCC0}" type="presParOf" srcId="{37FDC03A-685A-4779-BA9F-A7A70D48E9AD}" destId="{D8871603-0891-44D7-8AAF-2C681299186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3F54CE-86B1-4145-88F1-2F55B4592A8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813F46F-3075-43D7-829B-CCE100BCD8DF}">
      <dgm:prSet custT="1"/>
      <dgm:spPr/>
      <dgm:t>
        <a:bodyPr/>
        <a:lstStyle/>
        <a:p>
          <a:r>
            <a:rPr lang="en-US" sz="3600" b="1" dirty="0">
              <a:solidFill>
                <a:srgbClr val="FF0000"/>
              </a:solidFill>
            </a:rPr>
            <a:t>999</a:t>
          </a:r>
          <a:r>
            <a:rPr lang="en-US" sz="2400" dirty="0"/>
            <a:t>	Emergency number</a:t>
          </a:r>
        </a:p>
      </dgm:t>
    </dgm:pt>
    <dgm:pt modelId="{D227BD69-AB1B-41EC-AA5C-8E68A2DBB10A}" type="parTrans" cxnId="{77C0ACB3-B6A1-41F0-82A1-C898425AD3CD}">
      <dgm:prSet/>
      <dgm:spPr/>
      <dgm:t>
        <a:bodyPr/>
        <a:lstStyle/>
        <a:p>
          <a:endParaRPr lang="en-US"/>
        </a:p>
      </dgm:t>
    </dgm:pt>
    <dgm:pt modelId="{BAABBC18-9780-4B6D-9A02-FC19DE2AD69E}" type="sibTrans" cxnId="{77C0ACB3-B6A1-41F0-82A1-C898425AD3CD}">
      <dgm:prSet/>
      <dgm:spPr/>
      <dgm:t>
        <a:bodyPr/>
        <a:lstStyle/>
        <a:p>
          <a:endParaRPr lang="en-US"/>
        </a:p>
      </dgm:t>
    </dgm:pt>
    <dgm:pt modelId="{1A7AED06-00A4-466A-A810-9AE8F1668792}">
      <dgm:prSet custT="1"/>
      <dgm:spPr/>
      <dgm:t>
        <a:bodyPr/>
        <a:lstStyle/>
        <a:p>
          <a:r>
            <a:rPr lang="en-US" sz="3600" b="1" dirty="0"/>
            <a:t>111</a:t>
          </a:r>
          <a:r>
            <a:rPr lang="en-US" sz="2400" dirty="0"/>
            <a:t>	Non emergency Medical number</a:t>
          </a:r>
        </a:p>
      </dgm:t>
    </dgm:pt>
    <dgm:pt modelId="{9568792B-F3D2-46A0-9EC5-06C8FD061157}" type="parTrans" cxnId="{625D9A14-4991-4189-853F-E4BC955F76C8}">
      <dgm:prSet/>
      <dgm:spPr/>
      <dgm:t>
        <a:bodyPr/>
        <a:lstStyle/>
        <a:p>
          <a:endParaRPr lang="en-US"/>
        </a:p>
      </dgm:t>
    </dgm:pt>
    <dgm:pt modelId="{6FAB5529-38D7-4989-8049-ECA81C3412DE}" type="sibTrans" cxnId="{625D9A14-4991-4189-853F-E4BC955F76C8}">
      <dgm:prSet/>
      <dgm:spPr/>
      <dgm:t>
        <a:bodyPr/>
        <a:lstStyle/>
        <a:p>
          <a:endParaRPr lang="en-US"/>
        </a:p>
      </dgm:t>
    </dgm:pt>
    <dgm:pt modelId="{F338D77D-C612-43FD-98D2-8D3151C80071}">
      <dgm:prSet custT="1"/>
      <dgm:spPr/>
      <dgm:t>
        <a:bodyPr/>
        <a:lstStyle/>
        <a:p>
          <a:pPr>
            <a:spcAft>
              <a:spcPts val="0"/>
            </a:spcAft>
          </a:pPr>
          <a:r>
            <a:rPr lang="en-US" sz="2800" b="1" dirty="0"/>
            <a:t>116 123 		</a:t>
          </a:r>
          <a:r>
            <a:rPr lang="en-US" sz="2400" dirty="0"/>
            <a:t>Samaritans, free phone number for mental 		health support</a:t>
          </a:r>
        </a:p>
      </dgm:t>
    </dgm:pt>
    <dgm:pt modelId="{96996457-43C2-47DA-8784-FE8808938B8A}" type="parTrans" cxnId="{9EAB5A51-753E-4A96-9152-FAED2AA556B2}">
      <dgm:prSet/>
      <dgm:spPr/>
      <dgm:t>
        <a:bodyPr/>
        <a:lstStyle/>
        <a:p>
          <a:endParaRPr lang="en-US"/>
        </a:p>
      </dgm:t>
    </dgm:pt>
    <dgm:pt modelId="{BEC232BD-F143-4644-B640-EF2CCE7CB03D}" type="sibTrans" cxnId="{9EAB5A51-753E-4A96-9152-FAED2AA556B2}">
      <dgm:prSet/>
      <dgm:spPr/>
      <dgm:t>
        <a:bodyPr/>
        <a:lstStyle/>
        <a:p>
          <a:endParaRPr lang="en-US"/>
        </a:p>
      </dgm:t>
    </dgm:pt>
    <dgm:pt modelId="{2695F2FD-3E45-4AEC-8280-8AC1D0AAC42A}">
      <dgm:prSet custT="1"/>
      <dgm:spPr/>
      <dgm:t>
        <a:bodyPr/>
        <a:lstStyle/>
        <a:p>
          <a:r>
            <a:rPr lang="en-US" sz="2800" b="1" dirty="0"/>
            <a:t>0300 456 0108 	</a:t>
          </a:r>
          <a:r>
            <a:rPr lang="en-US" sz="2400" dirty="0"/>
            <a:t>Child protection emergency number</a:t>
          </a:r>
        </a:p>
      </dgm:t>
    </dgm:pt>
    <dgm:pt modelId="{90CEA09A-7CFF-446A-86C7-7FAF4C5700FC}" type="parTrans" cxnId="{F24B1119-3F00-456E-91C2-9FC3021CF2A1}">
      <dgm:prSet/>
      <dgm:spPr/>
      <dgm:t>
        <a:bodyPr/>
        <a:lstStyle/>
        <a:p>
          <a:endParaRPr lang="en-GB"/>
        </a:p>
      </dgm:t>
    </dgm:pt>
    <dgm:pt modelId="{C20B8091-FB1C-49B8-B6EA-D43010A61DD3}" type="sibTrans" cxnId="{F24B1119-3F00-456E-91C2-9FC3021CF2A1}">
      <dgm:prSet/>
      <dgm:spPr/>
      <dgm:t>
        <a:bodyPr/>
        <a:lstStyle/>
        <a:p>
          <a:endParaRPr lang="en-GB"/>
        </a:p>
      </dgm:t>
    </dgm:pt>
    <dgm:pt modelId="{004B8BF8-91C2-4126-A0F1-BD4D02233E05}">
      <dgm:prSet custT="1"/>
      <dgm:spPr/>
      <dgm:t>
        <a:bodyPr/>
        <a:lstStyle/>
        <a:p>
          <a:r>
            <a:rPr lang="en-GB" sz="2800" b="1" i="0" dirty="0"/>
            <a:t>0300 456 0100 	</a:t>
          </a:r>
          <a:r>
            <a:rPr lang="en-GB" sz="2400" b="0" i="0" dirty="0"/>
            <a:t>Safeguarding emergency number</a:t>
          </a:r>
          <a:endParaRPr lang="en-US" sz="2400" dirty="0"/>
        </a:p>
      </dgm:t>
    </dgm:pt>
    <dgm:pt modelId="{B15B2C57-70A8-4D2F-A2A7-1D9488BFEDA8}" type="parTrans" cxnId="{15B24C76-078E-49FB-833A-642FABF6D9AD}">
      <dgm:prSet/>
      <dgm:spPr/>
      <dgm:t>
        <a:bodyPr/>
        <a:lstStyle/>
        <a:p>
          <a:endParaRPr lang="en-GB"/>
        </a:p>
      </dgm:t>
    </dgm:pt>
    <dgm:pt modelId="{F9A7B0F8-86FF-42FB-B153-3BA50DADF594}" type="sibTrans" cxnId="{15B24C76-078E-49FB-833A-642FABF6D9AD}">
      <dgm:prSet/>
      <dgm:spPr/>
      <dgm:t>
        <a:bodyPr/>
        <a:lstStyle/>
        <a:p>
          <a:endParaRPr lang="en-GB"/>
        </a:p>
      </dgm:t>
    </dgm:pt>
    <dgm:pt modelId="{B808E307-F046-4C6A-963F-C4ADF004ABE0}">
      <dgm:prSet custT="1"/>
      <dgm:spPr/>
      <dgm:t>
        <a:bodyPr/>
        <a:lstStyle/>
        <a:p>
          <a:pPr>
            <a:spcAft>
              <a:spcPts val="0"/>
            </a:spcAft>
          </a:pPr>
          <a:r>
            <a:rPr lang="en-GB" sz="2800" b="1" i="0" dirty="0"/>
            <a:t>01225 770478 	</a:t>
          </a:r>
          <a:r>
            <a:rPr lang="en-GB" sz="2400" b="0" i="0" dirty="0"/>
            <a:t>Family and Community Learning number </a:t>
          </a:r>
        </a:p>
        <a:p>
          <a:pPr>
            <a:spcAft>
              <a:spcPts val="0"/>
            </a:spcAft>
          </a:pPr>
          <a:r>
            <a:rPr lang="en-GB" sz="2400" b="0" i="0" dirty="0"/>
            <a:t>		(office hours only)</a:t>
          </a:r>
          <a:endParaRPr lang="en-US" sz="2400" b="0" dirty="0"/>
        </a:p>
      </dgm:t>
    </dgm:pt>
    <dgm:pt modelId="{E22F71E1-4C85-42C5-B981-FC94D8DE77D0}" type="parTrans" cxnId="{6DEB23D9-F65E-4018-ACF6-AADAEB39134E}">
      <dgm:prSet/>
      <dgm:spPr/>
      <dgm:t>
        <a:bodyPr/>
        <a:lstStyle/>
        <a:p>
          <a:endParaRPr lang="en-GB"/>
        </a:p>
      </dgm:t>
    </dgm:pt>
    <dgm:pt modelId="{44ED746B-FB2C-415E-ACDC-89E592E3A145}" type="sibTrans" cxnId="{6DEB23D9-F65E-4018-ACF6-AADAEB39134E}">
      <dgm:prSet/>
      <dgm:spPr/>
      <dgm:t>
        <a:bodyPr/>
        <a:lstStyle/>
        <a:p>
          <a:endParaRPr lang="en-GB"/>
        </a:p>
      </dgm:t>
    </dgm:pt>
    <dgm:pt modelId="{3923C853-64E9-41F4-BAB0-B130942F8F88}">
      <dgm:prSet custT="1"/>
      <dgm:spPr/>
      <dgm:t>
        <a:bodyPr/>
        <a:lstStyle/>
        <a:p>
          <a:r>
            <a:rPr lang="en-US" sz="3600" dirty="0"/>
            <a:t>101 </a:t>
          </a:r>
          <a:r>
            <a:rPr lang="en-US" sz="2400" dirty="0"/>
            <a:t>	Non emergency police number</a:t>
          </a:r>
        </a:p>
      </dgm:t>
    </dgm:pt>
    <dgm:pt modelId="{0755272E-CF88-4086-A5E7-0051750C8537}" type="sibTrans" cxnId="{B8B81126-0187-4CB5-989F-642C4CF0A75B}">
      <dgm:prSet/>
      <dgm:spPr/>
      <dgm:t>
        <a:bodyPr/>
        <a:lstStyle/>
        <a:p>
          <a:endParaRPr lang="en-US"/>
        </a:p>
      </dgm:t>
    </dgm:pt>
    <dgm:pt modelId="{090D538F-5C1D-451F-A24B-63CBE9734744}" type="parTrans" cxnId="{B8B81126-0187-4CB5-989F-642C4CF0A75B}">
      <dgm:prSet/>
      <dgm:spPr/>
      <dgm:t>
        <a:bodyPr/>
        <a:lstStyle/>
        <a:p>
          <a:endParaRPr lang="en-US"/>
        </a:p>
      </dgm:t>
    </dgm:pt>
    <dgm:pt modelId="{8ADE2B3E-AB6E-4CB9-A0AD-B972F78E3CBB}" type="pres">
      <dgm:prSet presAssocID="{333F54CE-86B1-4145-88F1-2F55B4592A89}" presName="linear" presStyleCnt="0">
        <dgm:presLayoutVars>
          <dgm:animLvl val="lvl"/>
          <dgm:resizeHandles val="exact"/>
        </dgm:presLayoutVars>
      </dgm:prSet>
      <dgm:spPr/>
    </dgm:pt>
    <dgm:pt modelId="{75DDEC0C-30AE-4EF7-9493-06142BB9FE02}" type="pres">
      <dgm:prSet presAssocID="{A813F46F-3075-43D7-829B-CCE100BCD8DF}" presName="parentText" presStyleLbl="node1" presStyleIdx="0" presStyleCnt="7" custScaleY="67994" custLinFactY="53759" custLinFactNeighborY="100000">
        <dgm:presLayoutVars>
          <dgm:chMax val="0"/>
          <dgm:bulletEnabled val="1"/>
        </dgm:presLayoutVars>
      </dgm:prSet>
      <dgm:spPr/>
    </dgm:pt>
    <dgm:pt modelId="{01A2732F-37AA-4A21-9E46-668E6DA84F1F}" type="pres">
      <dgm:prSet presAssocID="{BAABBC18-9780-4B6D-9A02-FC19DE2AD69E}" presName="spacer" presStyleCnt="0"/>
      <dgm:spPr/>
    </dgm:pt>
    <dgm:pt modelId="{585081C3-0B05-4444-8C22-024D34D26A4D}" type="pres">
      <dgm:prSet presAssocID="{3923C853-64E9-41F4-BAB0-B130942F8F88}" presName="parentText" presStyleLbl="node1" presStyleIdx="1" presStyleCnt="7" custScaleY="69583" custLinFactY="45657" custLinFactNeighborY="100000">
        <dgm:presLayoutVars>
          <dgm:chMax val="0"/>
          <dgm:bulletEnabled val="1"/>
        </dgm:presLayoutVars>
      </dgm:prSet>
      <dgm:spPr/>
    </dgm:pt>
    <dgm:pt modelId="{905F23B8-8DCD-4C27-989B-4620D052FD98}" type="pres">
      <dgm:prSet presAssocID="{0755272E-CF88-4086-A5E7-0051750C8537}" presName="spacer" presStyleCnt="0"/>
      <dgm:spPr/>
    </dgm:pt>
    <dgm:pt modelId="{51129C7A-1ACD-458E-BA6D-4CCD662D3AC7}" type="pres">
      <dgm:prSet presAssocID="{1A7AED06-00A4-466A-A810-9AE8F1668792}" presName="parentText" presStyleLbl="node1" presStyleIdx="2" presStyleCnt="7" custScaleY="61134" custLinFactY="36447" custLinFactNeighborY="100000">
        <dgm:presLayoutVars>
          <dgm:chMax val="0"/>
          <dgm:bulletEnabled val="1"/>
        </dgm:presLayoutVars>
      </dgm:prSet>
      <dgm:spPr/>
    </dgm:pt>
    <dgm:pt modelId="{AC17564C-A366-46D8-B8CD-DB2BF63AFBEC}" type="pres">
      <dgm:prSet presAssocID="{6FAB5529-38D7-4989-8049-ECA81C3412DE}" presName="spacer" presStyleCnt="0"/>
      <dgm:spPr/>
    </dgm:pt>
    <dgm:pt modelId="{5CBD97D6-90AE-4F71-A2AA-390E6A9616C1}" type="pres">
      <dgm:prSet presAssocID="{F338D77D-C612-43FD-98D2-8D3151C80071}" presName="parentText" presStyleLbl="node1" presStyleIdx="3" presStyleCnt="7" custScaleY="63314" custLinFactY="28948" custLinFactNeighborY="100000">
        <dgm:presLayoutVars>
          <dgm:chMax val="0"/>
          <dgm:bulletEnabled val="1"/>
        </dgm:presLayoutVars>
      </dgm:prSet>
      <dgm:spPr/>
    </dgm:pt>
    <dgm:pt modelId="{1E0645E4-005B-4361-A7FD-7D45F8FB8A06}" type="pres">
      <dgm:prSet presAssocID="{BEC232BD-F143-4644-B640-EF2CCE7CB03D}" presName="spacer" presStyleCnt="0"/>
      <dgm:spPr/>
    </dgm:pt>
    <dgm:pt modelId="{2B42D76D-674F-44A6-BC42-D1CFD58E14D4}" type="pres">
      <dgm:prSet presAssocID="{2695F2FD-3E45-4AEC-8280-8AC1D0AAC42A}" presName="parentText" presStyleLbl="node1" presStyleIdx="4" presStyleCnt="7" custScaleY="67994" custLinFactY="19694" custLinFactNeighborY="100000">
        <dgm:presLayoutVars>
          <dgm:chMax val="0"/>
          <dgm:bulletEnabled val="1"/>
        </dgm:presLayoutVars>
      </dgm:prSet>
      <dgm:spPr/>
    </dgm:pt>
    <dgm:pt modelId="{4B846049-95D6-43BD-8B1B-9F5A767FE185}" type="pres">
      <dgm:prSet presAssocID="{C20B8091-FB1C-49B8-B6EA-D43010A61DD3}" presName="spacer" presStyleCnt="0"/>
      <dgm:spPr/>
    </dgm:pt>
    <dgm:pt modelId="{5DF92FD4-842D-4314-925C-AD6734C4C097}" type="pres">
      <dgm:prSet presAssocID="{004B8BF8-91C2-4126-A0F1-BD4D02233E05}" presName="parentText" presStyleLbl="node1" presStyleIdx="5" presStyleCnt="7" custScaleY="67994" custLinFactY="9855" custLinFactNeighborY="100000">
        <dgm:presLayoutVars>
          <dgm:chMax val="0"/>
          <dgm:bulletEnabled val="1"/>
        </dgm:presLayoutVars>
      </dgm:prSet>
      <dgm:spPr/>
    </dgm:pt>
    <dgm:pt modelId="{9B858D7F-E65F-47F8-9C3F-8A07891E5943}" type="pres">
      <dgm:prSet presAssocID="{F9A7B0F8-86FF-42FB-B153-3BA50DADF594}" presName="spacer" presStyleCnt="0"/>
      <dgm:spPr/>
    </dgm:pt>
    <dgm:pt modelId="{6B93BC05-6C89-40FD-9156-F744649DF991}" type="pres">
      <dgm:prSet presAssocID="{B808E307-F046-4C6A-963F-C4ADF004ABE0}" presName="parentText" presStyleLbl="node1" presStyleIdx="6" presStyleCnt="7" custScaleY="67994" custLinFactY="468" custLinFactNeighborY="100000">
        <dgm:presLayoutVars>
          <dgm:chMax val="0"/>
          <dgm:bulletEnabled val="1"/>
        </dgm:presLayoutVars>
      </dgm:prSet>
      <dgm:spPr/>
    </dgm:pt>
  </dgm:ptLst>
  <dgm:cxnLst>
    <dgm:cxn modelId="{625D9A14-4991-4189-853F-E4BC955F76C8}" srcId="{333F54CE-86B1-4145-88F1-2F55B4592A89}" destId="{1A7AED06-00A4-466A-A810-9AE8F1668792}" srcOrd="2" destOrd="0" parTransId="{9568792B-F3D2-46A0-9EC5-06C8FD061157}" sibTransId="{6FAB5529-38D7-4989-8049-ECA81C3412DE}"/>
    <dgm:cxn modelId="{F24B1119-3F00-456E-91C2-9FC3021CF2A1}" srcId="{333F54CE-86B1-4145-88F1-2F55B4592A89}" destId="{2695F2FD-3E45-4AEC-8280-8AC1D0AAC42A}" srcOrd="4" destOrd="0" parTransId="{90CEA09A-7CFF-446A-86C7-7FAF4C5700FC}" sibTransId="{C20B8091-FB1C-49B8-B6EA-D43010A61DD3}"/>
    <dgm:cxn modelId="{21D9C325-8222-4BE2-8661-3E4DB93AAA4C}" type="presOf" srcId="{B808E307-F046-4C6A-963F-C4ADF004ABE0}" destId="{6B93BC05-6C89-40FD-9156-F744649DF991}" srcOrd="0" destOrd="0" presId="urn:microsoft.com/office/officeart/2005/8/layout/vList2"/>
    <dgm:cxn modelId="{B8B81126-0187-4CB5-989F-642C4CF0A75B}" srcId="{333F54CE-86B1-4145-88F1-2F55B4592A89}" destId="{3923C853-64E9-41F4-BAB0-B130942F8F88}" srcOrd="1" destOrd="0" parTransId="{090D538F-5C1D-451F-A24B-63CBE9734744}" sibTransId="{0755272E-CF88-4086-A5E7-0051750C8537}"/>
    <dgm:cxn modelId="{5B344C26-BF85-46AE-8549-C2C940D74AF3}" type="presOf" srcId="{3923C853-64E9-41F4-BAB0-B130942F8F88}" destId="{585081C3-0B05-4444-8C22-024D34D26A4D}" srcOrd="0" destOrd="0" presId="urn:microsoft.com/office/officeart/2005/8/layout/vList2"/>
    <dgm:cxn modelId="{B3C75335-D42A-4117-A0EE-FD06F84785E0}" type="presOf" srcId="{F338D77D-C612-43FD-98D2-8D3151C80071}" destId="{5CBD97D6-90AE-4F71-A2AA-390E6A9616C1}" srcOrd="0" destOrd="0" presId="urn:microsoft.com/office/officeart/2005/8/layout/vList2"/>
    <dgm:cxn modelId="{9EAB5A51-753E-4A96-9152-FAED2AA556B2}" srcId="{333F54CE-86B1-4145-88F1-2F55B4592A89}" destId="{F338D77D-C612-43FD-98D2-8D3151C80071}" srcOrd="3" destOrd="0" parTransId="{96996457-43C2-47DA-8784-FE8808938B8A}" sibTransId="{BEC232BD-F143-4644-B640-EF2CCE7CB03D}"/>
    <dgm:cxn modelId="{9E563E55-34E4-4344-91C8-8FDD1399E4F8}" type="presOf" srcId="{2695F2FD-3E45-4AEC-8280-8AC1D0AAC42A}" destId="{2B42D76D-674F-44A6-BC42-D1CFD58E14D4}" srcOrd="0" destOrd="0" presId="urn:microsoft.com/office/officeart/2005/8/layout/vList2"/>
    <dgm:cxn modelId="{15B24C76-078E-49FB-833A-642FABF6D9AD}" srcId="{333F54CE-86B1-4145-88F1-2F55B4592A89}" destId="{004B8BF8-91C2-4126-A0F1-BD4D02233E05}" srcOrd="5" destOrd="0" parTransId="{B15B2C57-70A8-4D2F-A2A7-1D9488BFEDA8}" sibTransId="{F9A7B0F8-86FF-42FB-B153-3BA50DADF594}"/>
    <dgm:cxn modelId="{5E5ACB89-E7B6-47C5-8AF4-72B964AEFF16}" type="presOf" srcId="{A813F46F-3075-43D7-829B-CCE100BCD8DF}" destId="{75DDEC0C-30AE-4EF7-9493-06142BB9FE02}" srcOrd="0" destOrd="0" presId="urn:microsoft.com/office/officeart/2005/8/layout/vList2"/>
    <dgm:cxn modelId="{F650669D-D9A4-47D4-9BB5-54CF12AE6FE4}" type="presOf" srcId="{333F54CE-86B1-4145-88F1-2F55B4592A89}" destId="{8ADE2B3E-AB6E-4CB9-A0AD-B972F78E3CBB}" srcOrd="0" destOrd="0" presId="urn:microsoft.com/office/officeart/2005/8/layout/vList2"/>
    <dgm:cxn modelId="{77C0ACB3-B6A1-41F0-82A1-C898425AD3CD}" srcId="{333F54CE-86B1-4145-88F1-2F55B4592A89}" destId="{A813F46F-3075-43D7-829B-CCE100BCD8DF}" srcOrd="0" destOrd="0" parTransId="{D227BD69-AB1B-41EC-AA5C-8E68A2DBB10A}" sibTransId="{BAABBC18-9780-4B6D-9A02-FC19DE2AD69E}"/>
    <dgm:cxn modelId="{CA83C1B8-0407-46DC-A230-C441B9AD2B30}" type="presOf" srcId="{1A7AED06-00A4-466A-A810-9AE8F1668792}" destId="{51129C7A-1ACD-458E-BA6D-4CCD662D3AC7}" srcOrd="0" destOrd="0" presId="urn:microsoft.com/office/officeart/2005/8/layout/vList2"/>
    <dgm:cxn modelId="{883DE7BA-6363-4394-A6CF-540529DE3D5E}" type="presOf" srcId="{004B8BF8-91C2-4126-A0F1-BD4D02233E05}" destId="{5DF92FD4-842D-4314-925C-AD6734C4C097}" srcOrd="0" destOrd="0" presId="urn:microsoft.com/office/officeart/2005/8/layout/vList2"/>
    <dgm:cxn modelId="{6DEB23D9-F65E-4018-ACF6-AADAEB39134E}" srcId="{333F54CE-86B1-4145-88F1-2F55B4592A89}" destId="{B808E307-F046-4C6A-963F-C4ADF004ABE0}" srcOrd="6" destOrd="0" parTransId="{E22F71E1-4C85-42C5-B981-FC94D8DE77D0}" sibTransId="{44ED746B-FB2C-415E-ACDC-89E592E3A145}"/>
    <dgm:cxn modelId="{8EFF688A-7107-4925-AF26-D9FF876FF24A}" type="presParOf" srcId="{8ADE2B3E-AB6E-4CB9-A0AD-B972F78E3CBB}" destId="{75DDEC0C-30AE-4EF7-9493-06142BB9FE02}" srcOrd="0" destOrd="0" presId="urn:microsoft.com/office/officeart/2005/8/layout/vList2"/>
    <dgm:cxn modelId="{ABD7CF72-6405-4FB1-BE20-FC89F9FE0D07}" type="presParOf" srcId="{8ADE2B3E-AB6E-4CB9-A0AD-B972F78E3CBB}" destId="{01A2732F-37AA-4A21-9E46-668E6DA84F1F}" srcOrd="1" destOrd="0" presId="urn:microsoft.com/office/officeart/2005/8/layout/vList2"/>
    <dgm:cxn modelId="{245F82A9-B25A-47E8-A63A-8E7CDF518D54}" type="presParOf" srcId="{8ADE2B3E-AB6E-4CB9-A0AD-B972F78E3CBB}" destId="{585081C3-0B05-4444-8C22-024D34D26A4D}" srcOrd="2" destOrd="0" presId="urn:microsoft.com/office/officeart/2005/8/layout/vList2"/>
    <dgm:cxn modelId="{228683F4-56F0-46EF-9B32-350B9B3E543D}" type="presParOf" srcId="{8ADE2B3E-AB6E-4CB9-A0AD-B972F78E3CBB}" destId="{905F23B8-8DCD-4C27-989B-4620D052FD98}" srcOrd="3" destOrd="0" presId="urn:microsoft.com/office/officeart/2005/8/layout/vList2"/>
    <dgm:cxn modelId="{B3AE2491-3541-4CE2-B90C-0B5571491BBB}" type="presParOf" srcId="{8ADE2B3E-AB6E-4CB9-A0AD-B972F78E3CBB}" destId="{51129C7A-1ACD-458E-BA6D-4CCD662D3AC7}" srcOrd="4" destOrd="0" presId="urn:microsoft.com/office/officeart/2005/8/layout/vList2"/>
    <dgm:cxn modelId="{09C4C452-82CE-4600-B145-D5D94C8ABBA9}" type="presParOf" srcId="{8ADE2B3E-AB6E-4CB9-A0AD-B972F78E3CBB}" destId="{AC17564C-A366-46D8-B8CD-DB2BF63AFBEC}" srcOrd="5" destOrd="0" presId="urn:microsoft.com/office/officeart/2005/8/layout/vList2"/>
    <dgm:cxn modelId="{54D05224-AAE9-4809-B6D2-C8539C6F1CD1}" type="presParOf" srcId="{8ADE2B3E-AB6E-4CB9-A0AD-B972F78E3CBB}" destId="{5CBD97D6-90AE-4F71-A2AA-390E6A9616C1}" srcOrd="6" destOrd="0" presId="urn:microsoft.com/office/officeart/2005/8/layout/vList2"/>
    <dgm:cxn modelId="{F89D34A5-F08A-4EE7-9AAA-1FDC9955C5F4}" type="presParOf" srcId="{8ADE2B3E-AB6E-4CB9-A0AD-B972F78E3CBB}" destId="{1E0645E4-005B-4361-A7FD-7D45F8FB8A06}" srcOrd="7" destOrd="0" presId="urn:microsoft.com/office/officeart/2005/8/layout/vList2"/>
    <dgm:cxn modelId="{B3D5DD84-182A-4688-93F5-9264FA131089}" type="presParOf" srcId="{8ADE2B3E-AB6E-4CB9-A0AD-B972F78E3CBB}" destId="{2B42D76D-674F-44A6-BC42-D1CFD58E14D4}" srcOrd="8" destOrd="0" presId="urn:microsoft.com/office/officeart/2005/8/layout/vList2"/>
    <dgm:cxn modelId="{181389D6-D149-41F3-8592-32F43463C80E}" type="presParOf" srcId="{8ADE2B3E-AB6E-4CB9-A0AD-B972F78E3CBB}" destId="{4B846049-95D6-43BD-8B1B-9F5A767FE185}" srcOrd="9" destOrd="0" presId="urn:microsoft.com/office/officeart/2005/8/layout/vList2"/>
    <dgm:cxn modelId="{9CBC008A-0853-4162-913D-8A40BF18EA1F}" type="presParOf" srcId="{8ADE2B3E-AB6E-4CB9-A0AD-B972F78E3CBB}" destId="{5DF92FD4-842D-4314-925C-AD6734C4C097}" srcOrd="10" destOrd="0" presId="urn:microsoft.com/office/officeart/2005/8/layout/vList2"/>
    <dgm:cxn modelId="{2AAB2A52-BFE2-4C57-881E-A7130ABD09DA}" type="presParOf" srcId="{8ADE2B3E-AB6E-4CB9-A0AD-B972F78E3CBB}" destId="{9B858D7F-E65F-47F8-9C3F-8A07891E5943}" srcOrd="11" destOrd="0" presId="urn:microsoft.com/office/officeart/2005/8/layout/vList2"/>
    <dgm:cxn modelId="{0070BE2C-521D-4B01-8173-77D66C2BB923}" type="presParOf" srcId="{8ADE2B3E-AB6E-4CB9-A0AD-B972F78E3CBB}" destId="{6B93BC05-6C89-40FD-9156-F744649DF991}" srcOrd="12" destOrd="0" presId="urn:microsoft.com/office/officeart/2005/8/layout/vList2"/>
  </dgm:cxnLst>
  <dgm:bg>
    <a:solidFill>
      <a:schemeClr val="accent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3F54CE-86B1-4145-88F1-2F55B4592A8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C8E067D-83C8-434F-B588-9C6EDA120042}">
      <dgm:prSet custT="1"/>
      <dgm:spPr/>
      <dgm:t>
        <a:bodyPr/>
        <a:lstStyle/>
        <a:p>
          <a:r>
            <a:rPr lang="en-US" sz="2800" dirty="0">
              <a:solidFill>
                <a:schemeClr val="tx1"/>
              </a:solidFill>
              <a:latin typeface="Arial"/>
              <a:cs typeface="Arial"/>
              <a:hlinkClick xmlns:r="http://schemas.openxmlformats.org/officeDocument/2006/relationships" r:id="rId1">
                <a:extLst>
                  <a:ext uri="{A12FA001-AC4F-418D-AE19-62706E023703}">
                    <ahyp:hlinkClr xmlns:ahyp="http://schemas.microsoft.com/office/drawing/2018/hyperlinkcolor" val="tx"/>
                  </a:ext>
                </a:extLst>
              </a:hlinkClick>
            </a:rPr>
            <a:t>Website: </a:t>
          </a:r>
          <a:r>
            <a:rPr lang="en-US" sz="2800" dirty="0">
              <a:solidFill>
                <a:srgbClr val="0000FF"/>
              </a:solidFill>
              <a:latin typeface="Arial"/>
              <a:cs typeface="Arial"/>
              <a:hlinkClick xmlns:r="http://schemas.openxmlformats.org/officeDocument/2006/relationships" r:id="rId1"/>
            </a:rPr>
            <a:t>https://workwiltshire.co.uk/family-and-community-learning/</a:t>
          </a:r>
          <a:endParaRPr lang="en-GB" sz="2800" dirty="0"/>
        </a:p>
      </dgm:t>
    </dgm:pt>
    <dgm:pt modelId="{D3EDAD81-D0E1-4302-AD37-49E828C1466E}" type="parTrans" cxnId="{A37D8497-C06E-416F-814F-C6B563ABA9A8}">
      <dgm:prSet/>
      <dgm:spPr/>
      <dgm:t>
        <a:bodyPr/>
        <a:lstStyle/>
        <a:p>
          <a:endParaRPr lang="en-GB"/>
        </a:p>
      </dgm:t>
    </dgm:pt>
    <dgm:pt modelId="{0644F718-C92E-4E76-8015-0903CD651548}" type="sibTrans" cxnId="{A37D8497-C06E-416F-814F-C6B563ABA9A8}">
      <dgm:prSet/>
      <dgm:spPr/>
      <dgm:t>
        <a:bodyPr/>
        <a:lstStyle/>
        <a:p>
          <a:endParaRPr lang="en-GB"/>
        </a:p>
      </dgm:t>
    </dgm:pt>
    <dgm:pt modelId="{3D3365B7-7777-4D7F-BF75-24EBC448D04D}">
      <dgm:prSet custT="1"/>
      <dgm:spPr/>
      <dgm:t>
        <a:bodyPr/>
        <a:lstStyle/>
        <a:p>
          <a:pPr>
            <a:spcAft>
              <a:spcPts val="0"/>
            </a:spcAft>
          </a:pPr>
          <a:r>
            <a:rPr lang="en-US" sz="2800" dirty="0">
              <a:solidFill>
                <a:schemeClr val="tx1"/>
              </a:solidFill>
              <a:latin typeface="Arial"/>
              <a:cs typeface="Arial"/>
              <a:hlinkClick xmlns:r="http://schemas.openxmlformats.org/officeDocument/2006/relationships" r:id="rId2">
                <a:extLst>
                  <a:ext uri="{A12FA001-AC4F-418D-AE19-62706E023703}">
                    <ahyp:hlinkClr xmlns:ahyp="http://schemas.microsoft.com/office/drawing/2018/hyperlinkcolor" val="tx"/>
                  </a:ext>
                </a:extLst>
              </a:hlinkClick>
            </a:rPr>
            <a:t>Facebook: </a:t>
          </a:r>
          <a:r>
            <a:rPr lang="en-US" sz="2800" dirty="0">
              <a:solidFill>
                <a:srgbClr val="0000FF"/>
              </a:solidFill>
              <a:latin typeface="Arial"/>
              <a:cs typeface="Arial"/>
              <a:hlinkClick xmlns:r="http://schemas.openxmlformats.org/officeDocument/2006/relationships" r:id="rId2"/>
            </a:rPr>
            <a:t>https://www.facebook.com/Wiltsfamilylearning</a:t>
          </a:r>
          <a:endParaRPr lang="en-GB" sz="2800" dirty="0"/>
        </a:p>
      </dgm:t>
    </dgm:pt>
    <dgm:pt modelId="{C173DC69-D60D-45E3-9939-E53AC95422C8}" type="parTrans" cxnId="{C1457B4F-CFFD-4333-9580-162E947F80C5}">
      <dgm:prSet/>
      <dgm:spPr/>
      <dgm:t>
        <a:bodyPr/>
        <a:lstStyle/>
        <a:p>
          <a:endParaRPr lang="en-GB"/>
        </a:p>
      </dgm:t>
    </dgm:pt>
    <dgm:pt modelId="{C2C70E7B-DE5D-4C86-B7EF-806400C5AD0A}" type="sibTrans" cxnId="{C1457B4F-CFFD-4333-9580-162E947F80C5}">
      <dgm:prSet/>
      <dgm:spPr/>
      <dgm:t>
        <a:bodyPr/>
        <a:lstStyle/>
        <a:p>
          <a:endParaRPr lang="en-GB"/>
        </a:p>
      </dgm:t>
    </dgm:pt>
    <dgm:pt modelId="{A79621E3-3C7C-4913-91C2-FD1D10758EAD}">
      <dgm:prSet custT="1"/>
      <dgm:spPr/>
      <dgm:t>
        <a:bodyPr/>
        <a:lstStyle/>
        <a:p>
          <a:pPr>
            <a:spcAft>
              <a:spcPts val="0"/>
            </a:spcAft>
          </a:pPr>
          <a:r>
            <a:rPr lang="en-US" sz="2800" dirty="0" err="1">
              <a:solidFill>
                <a:schemeClr val="tx1"/>
              </a:solidFill>
              <a:latin typeface="Arial" panose="020B0604020202020204" pitchFamily="34" charset="0"/>
              <a:ea typeface="+mj-lt"/>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ItsLearning</a:t>
          </a:r>
          <a:r>
            <a:rPr lang="en-US" sz="2800" dirty="0">
              <a:solidFill>
                <a:schemeClr val="tx1"/>
              </a:solidFill>
              <a:latin typeface="Arial" panose="020B0604020202020204" pitchFamily="34" charset="0"/>
              <a:ea typeface="+mj-lt"/>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 link: </a:t>
          </a:r>
          <a:r>
            <a:rPr lang="en-US" sz="2800" dirty="0" err="1">
              <a:solidFill>
                <a:srgbClr val="0070C0"/>
              </a:solidFill>
              <a:latin typeface="Arial" panose="020B0604020202020204" pitchFamily="34" charset="0"/>
              <a:ea typeface="+mj-lt"/>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itslearninglogin</a:t>
          </a:r>
          <a:r>
            <a:rPr lang="en-US" sz="2800" dirty="0">
              <a:solidFill>
                <a:srgbClr val="0070C0"/>
              </a:solidFill>
              <a:latin typeface="Arial" panose="020B0604020202020204" pitchFamily="34" charset="0"/>
              <a:ea typeface="+mj-lt"/>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 </a:t>
          </a:r>
          <a:endParaRPr lang="en-GB" sz="2800" dirty="0"/>
        </a:p>
      </dgm:t>
    </dgm:pt>
    <dgm:pt modelId="{58743AB5-5362-4294-A123-5554A7035FD9}" type="parTrans" cxnId="{5582AA9E-3D4A-4653-A943-C5BD5882B58F}">
      <dgm:prSet/>
      <dgm:spPr/>
      <dgm:t>
        <a:bodyPr/>
        <a:lstStyle/>
        <a:p>
          <a:endParaRPr lang="en-GB"/>
        </a:p>
      </dgm:t>
    </dgm:pt>
    <dgm:pt modelId="{5CD38323-A48A-4CF4-B34F-812AD1EBCB17}" type="sibTrans" cxnId="{5582AA9E-3D4A-4653-A943-C5BD5882B58F}">
      <dgm:prSet/>
      <dgm:spPr/>
      <dgm:t>
        <a:bodyPr/>
        <a:lstStyle/>
        <a:p>
          <a:endParaRPr lang="en-GB"/>
        </a:p>
      </dgm:t>
    </dgm:pt>
    <dgm:pt modelId="{9C495960-2B2A-4CBA-AD24-229E4198D97F}">
      <dgm:prSet custT="1"/>
      <dgm:spPr/>
      <dgm:t>
        <a:bodyPr/>
        <a:lstStyle/>
        <a:p>
          <a:r>
            <a:rPr lang="en-US" sz="2800" dirty="0">
              <a:solidFill>
                <a:schemeClr val="tx1"/>
              </a:solidFill>
              <a:latin typeface="Arial"/>
              <a:cs typeface="Arial"/>
              <a:hlinkClick xmlns:r="http://schemas.openxmlformats.org/officeDocument/2006/relationships" r:id="rId4">
                <a:extLst>
                  <a:ext uri="{A12FA001-AC4F-418D-AE19-62706E023703}">
                    <ahyp:hlinkClr xmlns:ahyp="http://schemas.microsoft.com/office/drawing/2018/hyperlinkcolor" val="tx"/>
                  </a:ext>
                </a:extLst>
              </a:hlinkClick>
            </a:rPr>
            <a:t>Email: </a:t>
          </a:r>
          <a:r>
            <a:rPr lang="en-US" sz="2800" dirty="0">
              <a:latin typeface="Arial"/>
              <a:cs typeface="Arial"/>
              <a:hlinkClick xmlns:r="http://schemas.openxmlformats.org/officeDocument/2006/relationships" r:id="rId4"/>
            </a:rPr>
            <a:t>Familyandcommunitylearning@wiltshire.gov.uk</a:t>
          </a:r>
          <a:endParaRPr lang="en-GB" sz="2800" dirty="0"/>
        </a:p>
      </dgm:t>
    </dgm:pt>
    <dgm:pt modelId="{A4EA5B0F-E533-4E0B-85EA-03522FE175BC}" type="sibTrans" cxnId="{6D776283-6DB5-4F30-BB27-6386BCA81F2B}">
      <dgm:prSet/>
      <dgm:spPr/>
      <dgm:t>
        <a:bodyPr/>
        <a:lstStyle/>
        <a:p>
          <a:endParaRPr lang="en-GB"/>
        </a:p>
      </dgm:t>
    </dgm:pt>
    <dgm:pt modelId="{78CA5695-A780-44CB-900A-FAF8993EDE01}" type="parTrans" cxnId="{6D776283-6DB5-4F30-BB27-6386BCA81F2B}">
      <dgm:prSet/>
      <dgm:spPr/>
      <dgm:t>
        <a:bodyPr/>
        <a:lstStyle/>
        <a:p>
          <a:endParaRPr lang="en-GB"/>
        </a:p>
      </dgm:t>
    </dgm:pt>
    <dgm:pt modelId="{8ADE2B3E-AB6E-4CB9-A0AD-B972F78E3CBB}" type="pres">
      <dgm:prSet presAssocID="{333F54CE-86B1-4145-88F1-2F55B4592A89}" presName="linear" presStyleCnt="0">
        <dgm:presLayoutVars>
          <dgm:animLvl val="lvl"/>
          <dgm:resizeHandles val="exact"/>
        </dgm:presLayoutVars>
      </dgm:prSet>
      <dgm:spPr/>
    </dgm:pt>
    <dgm:pt modelId="{C0F0852B-D798-4CA8-829E-4B840932A2D1}" type="pres">
      <dgm:prSet presAssocID="{9C495960-2B2A-4CBA-AD24-229E4198D97F}" presName="parentText" presStyleLbl="node1" presStyleIdx="0" presStyleCnt="4" custScaleY="57409" custLinFactY="139448" custLinFactNeighborY="200000">
        <dgm:presLayoutVars>
          <dgm:chMax val="0"/>
          <dgm:bulletEnabled val="1"/>
        </dgm:presLayoutVars>
      </dgm:prSet>
      <dgm:spPr/>
    </dgm:pt>
    <dgm:pt modelId="{5F685F73-DE0B-487A-8B88-24C6152B9464}" type="pres">
      <dgm:prSet presAssocID="{A4EA5B0F-E533-4E0B-85EA-03522FE175BC}" presName="spacer" presStyleCnt="0"/>
      <dgm:spPr/>
    </dgm:pt>
    <dgm:pt modelId="{FBB5820C-E1B2-4109-AD93-77FFEE862488}" type="pres">
      <dgm:prSet presAssocID="{8C8E067D-83C8-434F-B588-9C6EDA120042}" presName="parentText" presStyleLbl="node1" presStyleIdx="1" presStyleCnt="4" custScaleY="61945" custLinFactY="128081" custLinFactNeighborY="200000">
        <dgm:presLayoutVars>
          <dgm:chMax val="0"/>
          <dgm:bulletEnabled val="1"/>
        </dgm:presLayoutVars>
      </dgm:prSet>
      <dgm:spPr/>
    </dgm:pt>
    <dgm:pt modelId="{B8DC63BF-4FBA-44EC-9840-BB5D78E7308B}" type="pres">
      <dgm:prSet presAssocID="{0644F718-C92E-4E76-8015-0903CD651548}" presName="spacer" presStyleCnt="0"/>
      <dgm:spPr/>
    </dgm:pt>
    <dgm:pt modelId="{3F40B646-6633-4C2C-BA97-B3EDE9E3E1BC}" type="pres">
      <dgm:prSet presAssocID="{3D3365B7-7777-4D7F-BF75-24EBC448D04D}" presName="parentText" presStyleLbl="node1" presStyleIdx="2" presStyleCnt="4" custScaleY="60445" custLinFactY="117620" custLinFactNeighborY="200000">
        <dgm:presLayoutVars>
          <dgm:chMax val="0"/>
          <dgm:bulletEnabled val="1"/>
        </dgm:presLayoutVars>
      </dgm:prSet>
      <dgm:spPr/>
    </dgm:pt>
    <dgm:pt modelId="{A6402499-2FBC-478C-B13E-89CCFF5C4F82}" type="pres">
      <dgm:prSet presAssocID="{C2C70E7B-DE5D-4C86-B7EF-806400C5AD0A}" presName="spacer" presStyleCnt="0"/>
      <dgm:spPr/>
    </dgm:pt>
    <dgm:pt modelId="{639DFDEF-25EC-44A4-8807-D4E8FE46AEB6}" type="pres">
      <dgm:prSet presAssocID="{A79621E3-3C7C-4913-91C2-FD1D10758EAD}" presName="parentText" presStyleLbl="node1" presStyleIdx="3" presStyleCnt="4" custScaleY="55955" custLinFactY="106924" custLinFactNeighborY="200000">
        <dgm:presLayoutVars>
          <dgm:chMax val="0"/>
          <dgm:bulletEnabled val="1"/>
        </dgm:presLayoutVars>
      </dgm:prSet>
      <dgm:spPr/>
    </dgm:pt>
  </dgm:ptLst>
  <dgm:cxnLst>
    <dgm:cxn modelId="{6FEBF340-ACEA-4E04-9549-37F81EFD4193}" type="presOf" srcId="{3D3365B7-7777-4D7F-BF75-24EBC448D04D}" destId="{3F40B646-6633-4C2C-BA97-B3EDE9E3E1BC}" srcOrd="0" destOrd="0" presId="urn:microsoft.com/office/officeart/2005/8/layout/vList2"/>
    <dgm:cxn modelId="{38CE6648-4E2F-488C-BC6B-2621CF4A89A0}" type="presOf" srcId="{9C495960-2B2A-4CBA-AD24-229E4198D97F}" destId="{C0F0852B-D798-4CA8-829E-4B840932A2D1}" srcOrd="0" destOrd="0" presId="urn:microsoft.com/office/officeart/2005/8/layout/vList2"/>
    <dgm:cxn modelId="{C1457B4F-CFFD-4333-9580-162E947F80C5}" srcId="{333F54CE-86B1-4145-88F1-2F55B4592A89}" destId="{3D3365B7-7777-4D7F-BF75-24EBC448D04D}" srcOrd="2" destOrd="0" parTransId="{C173DC69-D60D-45E3-9939-E53AC95422C8}" sibTransId="{C2C70E7B-DE5D-4C86-B7EF-806400C5AD0A}"/>
    <dgm:cxn modelId="{6D776283-6DB5-4F30-BB27-6386BCA81F2B}" srcId="{333F54CE-86B1-4145-88F1-2F55B4592A89}" destId="{9C495960-2B2A-4CBA-AD24-229E4198D97F}" srcOrd="0" destOrd="0" parTransId="{78CA5695-A780-44CB-900A-FAF8993EDE01}" sibTransId="{A4EA5B0F-E533-4E0B-85EA-03522FE175BC}"/>
    <dgm:cxn modelId="{F96F838E-844C-4633-AF50-C2632D187E7D}" type="presOf" srcId="{A79621E3-3C7C-4913-91C2-FD1D10758EAD}" destId="{639DFDEF-25EC-44A4-8807-D4E8FE46AEB6}" srcOrd="0" destOrd="0" presId="urn:microsoft.com/office/officeart/2005/8/layout/vList2"/>
    <dgm:cxn modelId="{A37D8497-C06E-416F-814F-C6B563ABA9A8}" srcId="{333F54CE-86B1-4145-88F1-2F55B4592A89}" destId="{8C8E067D-83C8-434F-B588-9C6EDA120042}" srcOrd="1" destOrd="0" parTransId="{D3EDAD81-D0E1-4302-AD37-49E828C1466E}" sibTransId="{0644F718-C92E-4E76-8015-0903CD651548}"/>
    <dgm:cxn modelId="{F650669D-D9A4-47D4-9BB5-54CF12AE6FE4}" type="presOf" srcId="{333F54CE-86B1-4145-88F1-2F55B4592A89}" destId="{8ADE2B3E-AB6E-4CB9-A0AD-B972F78E3CBB}" srcOrd="0" destOrd="0" presId="urn:microsoft.com/office/officeart/2005/8/layout/vList2"/>
    <dgm:cxn modelId="{5582AA9E-3D4A-4653-A943-C5BD5882B58F}" srcId="{333F54CE-86B1-4145-88F1-2F55B4592A89}" destId="{A79621E3-3C7C-4913-91C2-FD1D10758EAD}" srcOrd="3" destOrd="0" parTransId="{58743AB5-5362-4294-A123-5554A7035FD9}" sibTransId="{5CD38323-A48A-4CF4-B34F-812AD1EBCB17}"/>
    <dgm:cxn modelId="{6A25A9D0-7AB0-44EE-B323-CA3039E3B7E3}" type="presOf" srcId="{8C8E067D-83C8-434F-B588-9C6EDA120042}" destId="{FBB5820C-E1B2-4109-AD93-77FFEE862488}" srcOrd="0" destOrd="0" presId="urn:microsoft.com/office/officeart/2005/8/layout/vList2"/>
    <dgm:cxn modelId="{1A13187B-E4F6-4246-8DEA-6AF2CD6694A2}" type="presParOf" srcId="{8ADE2B3E-AB6E-4CB9-A0AD-B972F78E3CBB}" destId="{C0F0852B-D798-4CA8-829E-4B840932A2D1}" srcOrd="0" destOrd="0" presId="urn:microsoft.com/office/officeart/2005/8/layout/vList2"/>
    <dgm:cxn modelId="{E67C7CEE-0A25-40F0-9C3A-5D3142370932}" type="presParOf" srcId="{8ADE2B3E-AB6E-4CB9-A0AD-B972F78E3CBB}" destId="{5F685F73-DE0B-487A-8B88-24C6152B9464}" srcOrd="1" destOrd="0" presId="urn:microsoft.com/office/officeart/2005/8/layout/vList2"/>
    <dgm:cxn modelId="{FCC6D78B-9C0D-4CD0-AB6E-71C680107513}" type="presParOf" srcId="{8ADE2B3E-AB6E-4CB9-A0AD-B972F78E3CBB}" destId="{FBB5820C-E1B2-4109-AD93-77FFEE862488}" srcOrd="2" destOrd="0" presId="urn:microsoft.com/office/officeart/2005/8/layout/vList2"/>
    <dgm:cxn modelId="{71FA25BC-6081-49EE-9425-FFDE39DF4B56}" type="presParOf" srcId="{8ADE2B3E-AB6E-4CB9-A0AD-B972F78E3CBB}" destId="{B8DC63BF-4FBA-44EC-9840-BB5D78E7308B}" srcOrd="3" destOrd="0" presId="urn:microsoft.com/office/officeart/2005/8/layout/vList2"/>
    <dgm:cxn modelId="{59EFC5C2-EBF5-4743-9830-780DF274F475}" type="presParOf" srcId="{8ADE2B3E-AB6E-4CB9-A0AD-B972F78E3CBB}" destId="{3F40B646-6633-4C2C-BA97-B3EDE9E3E1BC}" srcOrd="4" destOrd="0" presId="urn:microsoft.com/office/officeart/2005/8/layout/vList2"/>
    <dgm:cxn modelId="{8B8D32AB-1D90-4646-BA82-F3F8472FDB7B}" type="presParOf" srcId="{8ADE2B3E-AB6E-4CB9-A0AD-B972F78E3CBB}" destId="{A6402499-2FBC-478C-B13E-89CCFF5C4F82}" srcOrd="5" destOrd="0" presId="urn:microsoft.com/office/officeart/2005/8/layout/vList2"/>
    <dgm:cxn modelId="{BB0888F6-A782-47F8-B0CC-30FD8E6D39DA}" type="presParOf" srcId="{8ADE2B3E-AB6E-4CB9-A0AD-B972F78E3CBB}" destId="{639DFDEF-25EC-44A4-8807-D4E8FE46AEB6}" srcOrd="6" destOrd="0" presId="urn:microsoft.com/office/officeart/2005/8/layout/vList2"/>
  </dgm:cxnLst>
  <dgm:bg>
    <a:solidFill>
      <a:schemeClr val="accent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DEC0C-30AE-4EF7-9493-06142BB9FE02}">
      <dsp:nvSpPr>
        <dsp:cNvPr id="0" name=""/>
        <dsp:cNvSpPr/>
      </dsp:nvSpPr>
      <dsp:spPr>
        <a:xfrm>
          <a:off x="0" y="651585"/>
          <a:ext cx="8720643" cy="14829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Prevent</a:t>
          </a:r>
          <a:r>
            <a:rPr lang="en-US" sz="2400" kern="1200" dirty="0"/>
            <a:t>  – The Government Strategy designed to keep us safe from terrorism and from being drawn into extremism.</a:t>
          </a:r>
        </a:p>
        <a:p>
          <a:pPr marL="0" lvl="0" indent="0" algn="l" defTabSz="1066800">
            <a:lnSpc>
              <a:spcPct val="90000"/>
            </a:lnSpc>
            <a:spcBef>
              <a:spcPct val="0"/>
            </a:spcBef>
            <a:spcAft>
              <a:spcPct val="35000"/>
            </a:spcAft>
            <a:buNone/>
          </a:pPr>
          <a:r>
            <a:rPr lang="en-GB" sz="2400" kern="1200" dirty="0">
              <a:hlinkClick xmlns:r="http://schemas.openxmlformats.org/officeDocument/2006/relationships" r:id="rId1"/>
            </a:rPr>
            <a:t>Prevent: An Introduction - YouTube</a:t>
          </a:r>
          <a:endParaRPr lang="en-US" sz="2400" kern="1200" dirty="0"/>
        </a:p>
      </dsp:txBody>
      <dsp:txXfrm>
        <a:off x="72393" y="723978"/>
        <a:ext cx="8575857" cy="1338188"/>
      </dsp:txXfrm>
    </dsp:sp>
    <dsp:sp modelId="{585081C3-0B05-4444-8C22-024D34D26A4D}">
      <dsp:nvSpPr>
        <dsp:cNvPr id="0" name=""/>
        <dsp:cNvSpPr/>
      </dsp:nvSpPr>
      <dsp:spPr>
        <a:xfrm>
          <a:off x="0" y="2223024"/>
          <a:ext cx="8720643" cy="148297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British Values </a:t>
          </a:r>
          <a:r>
            <a:rPr lang="en-US" sz="2400" kern="1200" dirty="0"/>
            <a:t>– We follow these principles in all that we do.</a:t>
          </a:r>
        </a:p>
        <a:p>
          <a:pPr marL="0" lvl="0" indent="0" algn="l" defTabSz="1066800">
            <a:lnSpc>
              <a:spcPct val="90000"/>
            </a:lnSpc>
            <a:spcBef>
              <a:spcPct val="0"/>
            </a:spcBef>
            <a:spcAft>
              <a:spcPct val="35000"/>
            </a:spcAft>
            <a:buNone/>
          </a:pPr>
          <a:r>
            <a:rPr lang="en-GB" sz="2400" kern="1200" dirty="0">
              <a:hlinkClick xmlns:r="http://schemas.openxmlformats.org/officeDocument/2006/relationships" r:id="rId2"/>
            </a:rPr>
            <a:t>ETF Documentary: British Values - YouTube</a:t>
          </a:r>
          <a:endParaRPr lang="en-US" sz="2400" kern="1200" dirty="0"/>
        </a:p>
      </dsp:txBody>
      <dsp:txXfrm>
        <a:off x="72393" y="2295417"/>
        <a:ext cx="8575857" cy="1338188"/>
      </dsp:txXfrm>
    </dsp:sp>
    <dsp:sp modelId="{51129C7A-1ACD-458E-BA6D-4CCD662D3AC7}">
      <dsp:nvSpPr>
        <dsp:cNvPr id="0" name=""/>
        <dsp:cNvSpPr/>
      </dsp:nvSpPr>
      <dsp:spPr>
        <a:xfrm>
          <a:off x="0" y="3803138"/>
          <a:ext cx="8720643" cy="148297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Safeguarding</a:t>
          </a:r>
          <a:r>
            <a:rPr lang="en-US" sz="2400" kern="1200" dirty="0"/>
            <a:t> – We have four Designated Safeguarding Leads who are here to support you if you have any concerns about your own safety or the safety of others around you.</a:t>
          </a:r>
        </a:p>
      </dsp:txBody>
      <dsp:txXfrm>
        <a:off x="72393" y="3875531"/>
        <a:ext cx="8575857" cy="1338188"/>
      </dsp:txXfrm>
    </dsp:sp>
    <dsp:sp modelId="{5CBD97D6-90AE-4F71-A2AA-390E6A9616C1}">
      <dsp:nvSpPr>
        <dsp:cNvPr id="0" name=""/>
        <dsp:cNvSpPr/>
      </dsp:nvSpPr>
      <dsp:spPr>
        <a:xfrm>
          <a:off x="0" y="5375025"/>
          <a:ext cx="8720643" cy="148297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Online safety </a:t>
          </a:r>
          <a:r>
            <a:rPr lang="en-US" sz="2400" kern="1200" dirty="0"/>
            <a:t>– Our Learning Platform and resources are carefully chosen with your safety in mind. We give you support and information to maintain this.</a:t>
          </a:r>
        </a:p>
      </dsp:txBody>
      <dsp:txXfrm>
        <a:off x="72393" y="5447418"/>
        <a:ext cx="8575857" cy="1338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DEC0C-30AE-4EF7-9493-06142BB9FE02}">
      <dsp:nvSpPr>
        <dsp:cNvPr id="0" name=""/>
        <dsp:cNvSpPr/>
      </dsp:nvSpPr>
      <dsp:spPr>
        <a:xfrm>
          <a:off x="0" y="673730"/>
          <a:ext cx="8720643" cy="8273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Don’t share personal details</a:t>
          </a:r>
        </a:p>
      </dsp:txBody>
      <dsp:txXfrm>
        <a:off x="40388" y="714118"/>
        <a:ext cx="8639867" cy="746574"/>
      </dsp:txXfrm>
    </dsp:sp>
    <dsp:sp modelId="{585081C3-0B05-4444-8C22-024D34D26A4D}">
      <dsp:nvSpPr>
        <dsp:cNvPr id="0" name=""/>
        <dsp:cNvSpPr/>
      </dsp:nvSpPr>
      <dsp:spPr>
        <a:xfrm>
          <a:off x="0" y="1577941"/>
          <a:ext cx="8720643" cy="846685"/>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Think before you post – once you post it, you lose control of it</a:t>
          </a:r>
        </a:p>
      </dsp:txBody>
      <dsp:txXfrm>
        <a:off x="41332" y="1619273"/>
        <a:ext cx="8637979" cy="764021"/>
      </dsp:txXfrm>
    </dsp:sp>
    <dsp:sp modelId="{51129C7A-1ACD-458E-BA6D-4CCD662D3AC7}">
      <dsp:nvSpPr>
        <dsp:cNvPr id="0" name=""/>
        <dsp:cNvSpPr/>
      </dsp:nvSpPr>
      <dsp:spPr>
        <a:xfrm>
          <a:off x="0" y="2499760"/>
          <a:ext cx="8720643" cy="743878"/>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Use a blurred or neutral background on your screen</a:t>
          </a:r>
        </a:p>
      </dsp:txBody>
      <dsp:txXfrm>
        <a:off x="36313" y="2536073"/>
        <a:ext cx="8648017" cy="671252"/>
      </dsp:txXfrm>
    </dsp:sp>
    <dsp:sp modelId="{5CBD97D6-90AE-4F71-A2AA-390E6A9616C1}">
      <dsp:nvSpPr>
        <dsp:cNvPr id="0" name=""/>
        <dsp:cNvSpPr/>
      </dsp:nvSpPr>
      <dsp:spPr>
        <a:xfrm>
          <a:off x="0" y="3327836"/>
          <a:ext cx="8720643" cy="77040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Never share your password</a:t>
          </a:r>
        </a:p>
      </dsp:txBody>
      <dsp:txXfrm>
        <a:off x="37608" y="3365444"/>
        <a:ext cx="8645427" cy="695188"/>
      </dsp:txXfrm>
    </dsp:sp>
    <dsp:sp modelId="{2B42D76D-674F-44A6-BC42-D1CFD58E14D4}">
      <dsp:nvSpPr>
        <dsp:cNvPr id="0" name=""/>
        <dsp:cNvSpPr/>
      </dsp:nvSpPr>
      <dsp:spPr>
        <a:xfrm>
          <a:off x="0" y="4184593"/>
          <a:ext cx="8720643" cy="82735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Choose a strong, unique, hard to guess password</a:t>
          </a:r>
        </a:p>
      </dsp:txBody>
      <dsp:txXfrm>
        <a:off x="40388" y="4224981"/>
        <a:ext cx="8639867" cy="746574"/>
      </dsp:txXfrm>
    </dsp:sp>
    <dsp:sp modelId="{5DF92FD4-842D-4314-925C-AD6734C4C097}">
      <dsp:nvSpPr>
        <dsp:cNvPr id="0" name=""/>
        <dsp:cNvSpPr/>
      </dsp:nvSpPr>
      <dsp:spPr>
        <a:xfrm>
          <a:off x="0" y="5102915"/>
          <a:ext cx="8720643" cy="827350"/>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Keep your device secure – update when prompted</a:t>
          </a:r>
        </a:p>
      </dsp:txBody>
      <dsp:txXfrm>
        <a:off x="40388" y="5143303"/>
        <a:ext cx="8639867" cy="746574"/>
      </dsp:txXfrm>
    </dsp:sp>
    <dsp:sp modelId="{6B93BC05-6C89-40FD-9156-F744649DF991}">
      <dsp:nvSpPr>
        <dsp:cNvPr id="0" name=""/>
        <dsp:cNvSpPr/>
      </dsp:nvSpPr>
      <dsp:spPr>
        <a:xfrm>
          <a:off x="0" y="6030649"/>
          <a:ext cx="8720643" cy="8273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Look for the padlock on a website that shows information is secure</a:t>
          </a:r>
        </a:p>
      </dsp:txBody>
      <dsp:txXfrm>
        <a:off x="40388" y="6071037"/>
        <a:ext cx="8639867" cy="746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DEC0C-30AE-4EF7-9493-06142BB9FE02}">
      <dsp:nvSpPr>
        <dsp:cNvPr id="0" name=""/>
        <dsp:cNvSpPr/>
      </dsp:nvSpPr>
      <dsp:spPr>
        <a:xfrm>
          <a:off x="0" y="1554141"/>
          <a:ext cx="8720643" cy="106533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ts val="0"/>
            </a:spcAft>
            <a:buNone/>
          </a:pPr>
          <a:r>
            <a:rPr lang="en-US" sz="3000" b="1" kern="1200" dirty="0"/>
            <a:t>Save it! </a:t>
          </a:r>
        </a:p>
        <a:p>
          <a:pPr marL="0" lvl="0" indent="0" algn="l" defTabSz="1333500">
            <a:lnSpc>
              <a:spcPct val="90000"/>
            </a:lnSpc>
            <a:spcBef>
              <a:spcPct val="0"/>
            </a:spcBef>
            <a:spcAft>
              <a:spcPts val="0"/>
            </a:spcAft>
            <a:buNone/>
          </a:pPr>
          <a:r>
            <a:rPr lang="en-US" sz="2400" kern="1200" dirty="0"/>
            <a:t>Save or screenshot the message</a:t>
          </a:r>
        </a:p>
      </dsp:txBody>
      <dsp:txXfrm>
        <a:off x="52005" y="1606146"/>
        <a:ext cx="8616633" cy="961322"/>
      </dsp:txXfrm>
    </dsp:sp>
    <dsp:sp modelId="{585081C3-0B05-4444-8C22-024D34D26A4D}">
      <dsp:nvSpPr>
        <dsp:cNvPr id="0" name=""/>
        <dsp:cNvSpPr/>
      </dsp:nvSpPr>
      <dsp:spPr>
        <a:xfrm>
          <a:off x="0" y="2775189"/>
          <a:ext cx="8720643" cy="296416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ts val="0"/>
            </a:spcAft>
            <a:buNone/>
          </a:pPr>
          <a:r>
            <a:rPr lang="en-US" sz="3000" b="1" kern="1200" dirty="0"/>
            <a:t>Report it!</a:t>
          </a:r>
        </a:p>
        <a:p>
          <a:pPr marL="0" lvl="0" indent="0" algn="l" defTabSz="1333500">
            <a:lnSpc>
              <a:spcPct val="90000"/>
            </a:lnSpc>
            <a:spcBef>
              <a:spcPct val="0"/>
            </a:spcBef>
            <a:spcAft>
              <a:spcPts val="0"/>
            </a:spcAft>
            <a:buNone/>
          </a:pPr>
          <a:r>
            <a:rPr lang="en-US" sz="2400" kern="1200" dirty="0">
              <a:latin typeface="+mn-lt"/>
              <a:ea typeface="+mn-ea"/>
              <a:cs typeface="Calibri"/>
            </a:rPr>
            <a:t>Through the </a:t>
          </a:r>
          <a:r>
            <a:rPr lang="en-US" sz="2400" kern="1200" dirty="0">
              <a:cs typeface="Calibri"/>
            </a:rPr>
            <a:t>provider</a:t>
          </a:r>
          <a:r>
            <a:rPr lang="en-US" sz="2400" kern="1200" dirty="0">
              <a:latin typeface="+mn-lt"/>
              <a:ea typeface="+mn-ea"/>
              <a:cs typeface="Calibri"/>
            </a:rPr>
            <a:t>: </a:t>
          </a:r>
          <a:r>
            <a:rPr lang="en-US" sz="2400" b="1" kern="1200" dirty="0">
              <a:solidFill>
                <a:srgbClr val="0070C0"/>
              </a:solidFill>
              <a:cs typeface="Calibri"/>
            </a:rPr>
            <a:t>Facebook, WhatsApp etc.</a:t>
          </a:r>
        </a:p>
        <a:p>
          <a:pPr marL="0" lvl="0" indent="0" algn="l" defTabSz="1333500">
            <a:lnSpc>
              <a:spcPct val="90000"/>
            </a:lnSpc>
            <a:spcBef>
              <a:spcPct val="0"/>
            </a:spcBef>
            <a:spcAft>
              <a:spcPts val="0"/>
            </a:spcAft>
            <a:buNone/>
          </a:pPr>
          <a:r>
            <a:rPr lang="en-US" sz="2400" kern="1200" dirty="0">
              <a:latin typeface="+mn-lt"/>
              <a:ea typeface="+mn-ea"/>
              <a:cs typeface="Calibri"/>
            </a:rPr>
            <a:t>To your internet/phone provider</a:t>
          </a:r>
          <a:endParaRPr lang="en-US" sz="2400" kern="1200" dirty="0">
            <a:latin typeface="+mn-lt"/>
            <a:cs typeface="Calibri"/>
          </a:endParaRPr>
        </a:p>
        <a:p>
          <a:pPr marL="0" lvl="0" indent="0" algn="l" defTabSz="1333500">
            <a:lnSpc>
              <a:spcPct val="90000"/>
            </a:lnSpc>
            <a:spcBef>
              <a:spcPct val="0"/>
            </a:spcBef>
            <a:spcAft>
              <a:spcPts val="0"/>
            </a:spcAft>
            <a:buNone/>
          </a:pPr>
          <a:r>
            <a:rPr lang="en-US" sz="2400" kern="1200" dirty="0">
              <a:latin typeface="+mn-lt"/>
              <a:ea typeface="+mn-ea"/>
              <a:cs typeface="Calibri"/>
            </a:rPr>
            <a:t>To your tutor, for support</a:t>
          </a:r>
          <a:endParaRPr lang="en-US" sz="2400" kern="1200" dirty="0">
            <a:latin typeface="+mn-lt"/>
            <a:cs typeface="Calibri"/>
          </a:endParaRPr>
        </a:p>
        <a:p>
          <a:pPr marL="0" lvl="0" indent="0" algn="l" defTabSz="1333500">
            <a:lnSpc>
              <a:spcPct val="90000"/>
            </a:lnSpc>
            <a:spcBef>
              <a:spcPct val="0"/>
            </a:spcBef>
            <a:spcAft>
              <a:spcPts val="0"/>
            </a:spcAft>
            <a:buNone/>
          </a:pPr>
          <a:r>
            <a:rPr lang="en-US" sz="2400" kern="1200" dirty="0">
              <a:latin typeface="+mn-lt"/>
              <a:ea typeface="+mn-ea"/>
              <a:cs typeface="Calibri"/>
            </a:rPr>
            <a:t>To the police, if serious enough</a:t>
          </a:r>
          <a:endParaRPr lang="en-US" sz="2400" kern="1200" dirty="0">
            <a:latin typeface="+mn-lt"/>
            <a:cs typeface="Calibri"/>
          </a:endParaRPr>
        </a:p>
        <a:p>
          <a:pPr marL="0" lvl="0" indent="0" algn="l" defTabSz="1333500">
            <a:lnSpc>
              <a:spcPct val="90000"/>
            </a:lnSpc>
            <a:spcBef>
              <a:spcPct val="0"/>
            </a:spcBef>
            <a:spcAft>
              <a:spcPts val="0"/>
            </a:spcAft>
            <a:buNone/>
          </a:pPr>
          <a:r>
            <a:rPr lang="en-US" sz="2400" kern="1200" dirty="0">
              <a:latin typeface="+mn-lt"/>
              <a:ea typeface="+mn-ea"/>
              <a:cs typeface="Calibri"/>
            </a:rPr>
            <a:t>Forward texts to 7726</a:t>
          </a:r>
          <a:endParaRPr lang="en-US" sz="2400" kern="1200" dirty="0">
            <a:latin typeface="+mn-lt"/>
            <a:cs typeface="Calibri"/>
          </a:endParaRPr>
        </a:p>
        <a:p>
          <a:pPr marL="0" lvl="0" indent="0" algn="l" defTabSz="1333500">
            <a:lnSpc>
              <a:spcPct val="90000"/>
            </a:lnSpc>
            <a:spcBef>
              <a:spcPct val="0"/>
            </a:spcBef>
            <a:spcAft>
              <a:spcPts val="0"/>
            </a:spcAft>
            <a:buNone/>
          </a:pPr>
          <a:r>
            <a:rPr lang="en-US" sz="2400" kern="1200" dirty="0">
              <a:latin typeface="+mn-lt"/>
              <a:ea typeface="+mn-ea"/>
              <a:cs typeface="Calibri"/>
            </a:rPr>
            <a:t>Forward scam emails to </a:t>
          </a:r>
          <a:r>
            <a:rPr lang="en-US" sz="2400" kern="1200" dirty="0">
              <a:solidFill>
                <a:srgbClr val="0070C0"/>
              </a:solidFill>
              <a:latin typeface="+mn-lt"/>
              <a:ea typeface="+mn-lt"/>
              <a:cs typeface="+mn-lt"/>
              <a:hlinkClick xmlns:r="http://schemas.openxmlformats.org/officeDocument/2006/relationships" r:id="rId1">
                <a:extLst>
                  <a:ext uri="{A12FA001-AC4F-418D-AE19-62706E023703}">
                    <ahyp:hlinkClr xmlns:ahyp="http://schemas.microsoft.com/office/drawing/2018/hyperlinkcolor" val="tx"/>
                  </a:ext>
                </a:extLst>
              </a:hlinkClick>
            </a:rPr>
            <a:t>report@phishing.gov.uk</a:t>
          </a:r>
          <a:endParaRPr lang="en-US" sz="2400" kern="1200" dirty="0">
            <a:solidFill>
              <a:srgbClr val="0070C0"/>
            </a:solidFill>
          </a:endParaRPr>
        </a:p>
      </dsp:txBody>
      <dsp:txXfrm>
        <a:off x="144699" y="2919888"/>
        <a:ext cx="8431245" cy="2674771"/>
      </dsp:txXfrm>
    </dsp:sp>
    <dsp:sp modelId="{6B93BC05-6C89-40FD-9156-F744649DF991}">
      <dsp:nvSpPr>
        <dsp:cNvPr id="0" name=""/>
        <dsp:cNvSpPr/>
      </dsp:nvSpPr>
      <dsp:spPr>
        <a:xfrm>
          <a:off x="0" y="5922452"/>
          <a:ext cx="8720643" cy="93555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ts val="0"/>
            </a:spcAft>
            <a:buNone/>
          </a:pPr>
          <a:r>
            <a:rPr lang="en-US" sz="3000" b="1" kern="1200" dirty="0"/>
            <a:t>Check it!</a:t>
          </a:r>
        </a:p>
        <a:p>
          <a:pPr marL="0" lvl="0" indent="0" algn="l" defTabSz="1333500">
            <a:lnSpc>
              <a:spcPct val="90000"/>
            </a:lnSpc>
            <a:spcBef>
              <a:spcPct val="0"/>
            </a:spcBef>
            <a:spcAft>
              <a:spcPts val="0"/>
            </a:spcAft>
            <a:buNone/>
          </a:pPr>
          <a:r>
            <a:rPr lang="en-US" sz="2400" kern="1200" dirty="0"/>
            <a:t>Check suspicious phone numbers through your search engine</a:t>
          </a:r>
        </a:p>
      </dsp:txBody>
      <dsp:txXfrm>
        <a:off x="45670" y="5968122"/>
        <a:ext cx="8629303" cy="8442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38056-9EDC-4FEE-B5FF-15CD021DCDBF}">
      <dsp:nvSpPr>
        <dsp:cNvPr id="0" name=""/>
        <dsp:cNvSpPr/>
      </dsp:nvSpPr>
      <dsp:spPr>
        <a:xfrm>
          <a:off x="402550" y="1992"/>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Please participate         in online classes –     with cameras and microphones</a:t>
          </a:r>
          <a:endParaRPr lang="en-US" sz="2300" kern="1200" dirty="0"/>
        </a:p>
      </dsp:txBody>
      <dsp:txXfrm>
        <a:off x="402550" y="1992"/>
        <a:ext cx="3034531" cy="1820718"/>
      </dsp:txXfrm>
    </dsp:sp>
    <dsp:sp modelId="{A141852D-45C8-4E94-B055-404B5707EED8}">
      <dsp:nvSpPr>
        <dsp:cNvPr id="0" name=""/>
        <dsp:cNvSpPr/>
      </dsp:nvSpPr>
      <dsp:spPr>
        <a:xfrm>
          <a:off x="3740534" y="1992"/>
          <a:ext cx="3034531" cy="18207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Please notify your tutor if you cannot attend a session.</a:t>
          </a:r>
          <a:endParaRPr lang="en-US" sz="2300" kern="1200" dirty="0"/>
        </a:p>
      </dsp:txBody>
      <dsp:txXfrm>
        <a:off x="3740534" y="1992"/>
        <a:ext cx="3034531" cy="1820718"/>
      </dsp:txXfrm>
    </dsp:sp>
    <dsp:sp modelId="{2AA95814-F931-445D-877D-D2227D1F79E8}">
      <dsp:nvSpPr>
        <dsp:cNvPr id="0" name=""/>
        <dsp:cNvSpPr/>
      </dsp:nvSpPr>
      <dsp:spPr>
        <a:xfrm>
          <a:off x="7078518" y="1992"/>
          <a:ext cx="3034531" cy="18207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Please speak to your tutor if you need more time to complete learning activities at home.</a:t>
          </a:r>
          <a:endParaRPr lang="en-US" sz="2300" kern="1200" dirty="0"/>
        </a:p>
      </dsp:txBody>
      <dsp:txXfrm>
        <a:off x="7078518" y="1992"/>
        <a:ext cx="3034531" cy="1820718"/>
      </dsp:txXfrm>
    </dsp:sp>
    <dsp:sp modelId="{014668E3-1DEA-4679-B05B-652D4074D6BD}">
      <dsp:nvSpPr>
        <dsp:cNvPr id="0" name=""/>
        <dsp:cNvSpPr/>
      </dsp:nvSpPr>
      <dsp:spPr>
        <a:xfrm>
          <a:off x="402550" y="2126164"/>
          <a:ext cx="3034531" cy="1820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Please complete your Learner Journey before session one and after each session. </a:t>
          </a:r>
          <a:endParaRPr lang="en-US" sz="2300" kern="1200" dirty="0"/>
        </a:p>
      </dsp:txBody>
      <dsp:txXfrm>
        <a:off x="402550" y="2126164"/>
        <a:ext cx="3034531" cy="1820718"/>
      </dsp:txXfrm>
    </dsp:sp>
    <dsp:sp modelId="{1CD7FB65-2912-454C-BF19-22BB72429C36}">
      <dsp:nvSpPr>
        <dsp:cNvPr id="0" name=""/>
        <dsp:cNvSpPr/>
      </dsp:nvSpPr>
      <dsp:spPr>
        <a:xfrm>
          <a:off x="3740534" y="2126164"/>
          <a:ext cx="3034531" cy="18207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Please read your tutor’s feedback to help you to see your progress, and your next steps.</a:t>
          </a:r>
        </a:p>
      </dsp:txBody>
      <dsp:txXfrm>
        <a:off x="3740534" y="2126164"/>
        <a:ext cx="3034531" cy="1820718"/>
      </dsp:txXfrm>
    </dsp:sp>
    <dsp:sp modelId="{D8871603-0891-44D7-8AAF-2C6812991865}">
      <dsp:nvSpPr>
        <dsp:cNvPr id="0" name=""/>
        <dsp:cNvSpPr/>
      </dsp:nvSpPr>
      <dsp:spPr>
        <a:xfrm>
          <a:off x="7078518" y="2126164"/>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Ask questions to support your learning, give us feedback, and enjoy your course!</a:t>
          </a:r>
          <a:endParaRPr lang="en-US" sz="2300" kern="1200"/>
        </a:p>
      </dsp:txBody>
      <dsp:txXfrm>
        <a:off x="7078518" y="2126164"/>
        <a:ext cx="3034531" cy="1820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DEC0C-30AE-4EF7-9493-06142BB9FE02}">
      <dsp:nvSpPr>
        <dsp:cNvPr id="0" name=""/>
        <dsp:cNvSpPr/>
      </dsp:nvSpPr>
      <dsp:spPr>
        <a:xfrm>
          <a:off x="0" y="1041471"/>
          <a:ext cx="8720643" cy="81462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rgbClr val="FF0000"/>
              </a:solidFill>
            </a:rPr>
            <a:t>999</a:t>
          </a:r>
          <a:r>
            <a:rPr lang="en-US" sz="2400" kern="1200" dirty="0"/>
            <a:t>	Emergency number</a:t>
          </a:r>
        </a:p>
      </dsp:txBody>
      <dsp:txXfrm>
        <a:off x="39767" y="1081238"/>
        <a:ext cx="8641109" cy="735088"/>
      </dsp:txXfrm>
    </dsp:sp>
    <dsp:sp modelId="{585081C3-0B05-4444-8C22-024D34D26A4D}">
      <dsp:nvSpPr>
        <dsp:cNvPr id="0" name=""/>
        <dsp:cNvSpPr/>
      </dsp:nvSpPr>
      <dsp:spPr>
        <a:xfrm>
          <a:off x="0" y="1943345"/>
          <a:ext cx="8720643" cy="833660"/>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101 </a:t>
          </a:r>
          <a:r>
            <a:rPr lang="en-US" sz="2400" kern="1200" dirty="0"/>
            <a:t>	Non emergency police number</a:t>
          </a:r>
        </a:p>
      </dsp:txBody>
      <dsp:txXfrm>
        <a:off x="40696" y="1984041"/>
        <a:ext cx="8639251" cy="752268"/>
      </dsp:txXfrm>
    </dsp:sp>
    <dsp:sp modelId="{51129C7A-1ACD-458E-BA6D-4CCD662D3AC7}">
      <dsp:nvSpPr>
        <dsp:cNvPr id="0" name=""/>
        <dsp:cNvSpPr/>
      </dsp:nvSpPr>
      <dsp:spPr>
        <a:xfrm>
          <a:off x="0" y="2850982"/>
          <a:ext cx="8720643" cy="73243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t>111</a:t>
          </a:r>
          <a:r>
            <a:rPr lang="en-US" sz="2400" kern="1200" dirty="0"/>
            <a:t>	Non emergency Medical number</a:t>
          </a:r>
        </a:p>
      </dsp:txBody>
      <dsp:txXfrm>
        <a:off x="35754" y="2886736"/>
        <a:ext cx="8649135" cy="660926"/>
      </dsp:txXfrm>
    </dsp:sp>
    <dsp:sp modelId="{5CBD97D6-90AE-4F71-A2AA-390E6A9616C1}">
      <dsp:nvSpPr>
        <dsp:cNvPr id="0" name=""/>
        <dsp:cNvSpPr/>
      </dsp:nvSpPr>
      <dsp:spPr>
        <a:xfrm>
          <a:off x="0" y="3677892"/>
          <a:ext cx="8720643" cy="758552"/>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0"/>
            </a:spcAft>
            <a:buNone/>
          </a:pPr>
          <a:r>
            <a:rPr lang="en-US" sz="2800" b="1" kern="1200" dirty="0"/>
            <a:t>116 123 		</a:t>
          </a:r>
          <a:r>
            <a:rPr lang="en-US" sz="2400" kern="1200" dirty="0"/>
            <a:t>Samaritans, free phone number for mental 		health support</a:t>
          </a:r>
        </a:p>
      </dsp:txBody>
      <dsp:txXfrm>
        <a:off x="37029" y="3714921"/>
        <a:ext cx="8646585" cy="684494"/>
      </dsp:txXfrm>
    </dsp:sp>
    <dsp:sp modelId="{2B42D76D-674F-44A6-BC42-D1CFD58E14D4}">
      <dsp:nvSpPr>
        <dsp:cNvPr id="0" name=""/>
        <dsp:cNvSpPr/>
      </dsp:nvSpPr>
      <dsp:spPr>
        <a:xfrm>
          <a:off x="0" y="4509894"/>
          <a:ext cx="8720643" cy="814622"/>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0300 456 0108 	</a:t>
          </a:r>
          <a:r>
            <a:rPr lang="en-US" sz="2400" kern="1200" dirty="0"/>
            <a:t>Child protection emergency number</a:t>
          </a:r>
        </a:p>
      </dsp:txBody>
      <dsp:txXfrm>
        <a:off x="39767" y="4549661"/>
        <a:ext cx="8641109" cy="735088"/>
      </dsp:txXfrm>
    </dsp:sp>
    <dsp:sp modelId="{5DF92FD4-842D-4314-925C-AD6734C4C097}">
      <dsp:nvSpPr>
        <dsp:cNvPr id="0" name=""/>
        <dsp:cNvSpPr/>
      </dsp:nvSpPr>
      <dsp:spPr>
        <a:xfrm>
          <a:off x="0" y="5390958"/>
          <a:ext cx="8720643" cy="814622"/>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b="1" i="0" kern="1200" dirty="0"/>
            <a:t>0300 456 0100 	</a:t>
          </a:r>
          <a:r>
            <a:rPr lang="en-GB" sz="2400" b="0" i="0" kern="1200" dirty="0"/>
            <a:t>Safeguarding emergency number</a:t>
          </a:r>
          <a:endParaRPr lang="en-US" sz="2400" kern="1200" dirty="0"/>
        </a:p>
      </dsp:txBody>
      <dsp:txXfrm>
        <a:off x="39767" y="5430725"/>
        <a:ext cx="8641109" cy="735088"/>
      </dsp:txXfrm>
    </dsp:sp>
    <dsp:sp modelId="{6B93BC05-6C89-40FD-9156-F744649DF991}">
      <dsp:nvSpPr>
        <dsp:cNvPr id="0" name=""/>
        <dsp:cNvSpPr/>
      </dsp:nvSpPr>
      <dsp:spPr>
        <a:xfrm>
          <a:off x="0" y="6277436"/>
          <a:ext cx="8720643" cy="81462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0"/>
            </a:spcAft>
            <a:buNone/>
          </a:pPr>
          <a:r>
            <a:rPr lang="en-GB" sz="2800" b="1" i="0" kern="1200" dirty="0"/>
            <a:t>01225 770478 	</a:t>
          </a:r>
          <a:r>
            <a:rPr lang="en-GB" sz="2400" b="0" i="0" kern="1200" dirty="0"/>
            <a:t>Family and Community Learning number </a:t>
          </a:r>
        </a:p>
        <a:p>
          <a:pPr marL="0" lvl="0" indent="0" algn="l" defTabSz="1244600">
            <a:lnSpc>
              <a:spcPct val="90000"/>
            </a:lnSpc>
            <a:spcBef>
              <a:spcPct val="0"/>
            </a:spcBef>
            <a:spcAft>
              <a:spcPts val="0"/>
            </a:spcAft>
            <a:buNone/>
          </a:pPr>
          <a:r>
            <a:rPr lang="en-GB" sz="2400" b="0" i="0" kern="1200" dirty="0"/>
            <a:t>		(office hours only)</a:t>
          </a:r>
          <a:endParaRPr lang="en-US" sz="2400" b="0" kern="1200" dirty="0"/>
        </a:p>
      </dsp:txBody>
      <dsp:txXfrm>
        <a:off x="39767" y="6317203"/>
        <a:ext cx="8641109" cy="7350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0852B-D798-4CA8-829E-4B840932A2D1}">
      <dsp:nvSpPr>
        <dsp:cNvPr id="0" name=""/>
        <dsp:cNvSpPr/>
      </dsp:nvSpPr>
      <dsp:spPr>
        <a:xfrm>
          <a:off x="0" y="3913678"/>
          <a:ext cx="12191999" cy="6985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latin typeface="Arial"/>
              <a:cs typeface="Arial"/>
              <a:hlinkClick xmlns:r="http://schemas.openxmlformats.org/officeDocument/2006/relationships" r:id="rId1">
                <a:extLst>
                  <a:ext uri="{A12FA001-AC4F-418D-AE19-62706E023703}">
                    <ahyp:hlinkClr xmlns:ahyp="http://schemas.microsoft.com/office/drawing/2018/hyperlinkcolor" val="tx"/>
                  </a:ext>
                </a:extLst>
              </a:hlinkClick>
            </a:rPr>
            <a:t>Email: </a:t>
          </a:r>
          <a:r>
            <a:rPr lang="en-US" sz="2800" kern="1200" dirty="0">
              <a:latin typeface="Arial"/>
              <a:cs typeface="Arial"/>
              <a:hlinkClick xmlns:r="http://schemas.openxmlformats.org/officeDocument/2006/relationships" r:id="rId1"/>
            </a:rPr>
            <a:t>Familyandcommunitylearning@wiltshire.gov.uk</a:t>
          </a:r>
          <a:endParaRPr lang="en-GB" sz="2800" kern="1200" dirty="0"/>
        </a:p>
      </dsp:txBody>
      <dsp:txXfrm>
        <a:off x="34100" y="3947778"/>
        <a:ext cx="12123799" cy="630352"/>
      </dsp:txXfrm>
    </dsp:sp>
    <dsp:sp modelId="{FBB5820C-E1B2-4109-AD93-77FFEE862488}">
      <dsp:nvSpPr>
        <dsp:cNvPr id="0" name=""/>
        <dsp:cNvSpPr/>
      </dsp:nvSpPr>
      <dsp:spPr>
        <a:xfrm>
          <a:off x="0" y="4661117"/>
          <a:ext cx="12191999" cy="753746"/>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latin typeface="Arial"/>
              <a:cs typeface="Arial"/>
              <a:hlinkClick xmlns:r="http://schemas.openxmlformats.org/officeDocument/2006/relationships" r:id="rId2">
                <a:extLst>
                  <a:ext uri="{A12FA001-AC4F-418D-AE19-62706E023703}">
                    <ahyp:hlinkClr xmlns:ahyp="http://schemas.microsoft.com/office/drawing/2018/hyperlinkcolor" val="tx"/>
                  </a:ext>
                </a:extLst>
              </a:hlinkClick>
            </a:rPr>
            <a:t>Website: </a:t>
          </a:r>
          <a:r>
            <a:rPr lang="en-US" sz="2800" kern="1200" dirty="0">
              <a:solidFill>
                <a:srgbClr val="0000FF"/>
              </a:solidFill>
              <a:latin typeface="Arial"/>
              <a:cs typeface="Arial"/>
              <a:hlinkClick xmlns:r="http://schemas.openxmlformats.org/officeDocument/2006/relationships" r:id="rId2"/>
            </a:rPr>
            <a:t>https://workwiltshire.co.uk/family-and-community-learning/</a:t>
          </a:r>
          <a:endParaRPr lang="en-GB" sz="2800" kern="1200" dirty="0"/>
        </a:p>
      </dsp:txBody>
      <dsp:txXfrm>
        <a:off x="36795" y="4697912"/>
        <a:ext cx="12118409" cy="680156"/>
      </dsp:txXfrm>
    </dsp:sp>
    <dsp:sp modelId="{3F40B646-6633-4C2C-BA97-B3EDE9E3E1BC}">
      <dsp:nvSpPr>
        <dsp:cNvPr id="0" name=""/>
        <dsp:cNvSpPr/>
      </dsp:nvSpPr>
      <dsp:spPr>
        <a:xfrm>
          <a:off x="0" y="5474775"/>
          <a:ext cx="12191999" cy="73549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0"/>
            </a:spcAft>
            <a:buNone/>
          </a:pPr>
          <a:r>
            <a:rPr lang="en-US" sz="2800" kern="1200" dirty="0">
              <a:solidFill>
                <a:schemeClr val="tx1"/>
              </a:solidFill>
              <a:latin typeface="Arial"/>
              <a:cs typeface="Arial"/>
              <a:hlinkClick xmlns:r="http://schemas.openxmlformats.org/officeDocument/2006/relationships" r:id="rId3">
                <a:extLst>
                  <a:ext uri="{A12FA001-AC4F-418D-AE19-62706E023703}">
                    <ahyp:hlinkClr xmlns:ahyp="http://schemas.microsoft.com/office/drawing/2018/hyperlinkcolor" val="tx"/>
                  </a:ext>
                </a:extLst>
              </a:hlinkClick>
            </a:rPr>
            <a:t>Facebook: </a:t>
          </a:r>
          <a:r>
            <a:rPr lang="en-US" sz="2800" kern="1200" dirty="0">
              <a:solidFill>
                <a:srgbClr val="0000FF"/>
              </a:solidFill>
              <a:latin typeface="Arial"/>
              <a:cs typeface="Arial"/>
              <a:hlinkClick xmlns:r="http://schemas.openxmlformats.org/officeDocument/2006/relationships" r:id="rId3"/>
            </a:rPr>
            <a:t>https://www.facebook.com/Wiltsfamilylearning</a:t>
          </a:r>
          <a:endParaRPr lang="en-GB" sz="2800" kern="1200" dirty="0"/>
        </a:p>
      </dsp:txBody>
      <dsp:txXfrm>
        <a:off x="35904" y="5510679"/>
        <a:ext cx="12120191" cy="663686"/>
      </dsp:txXfrm>
    </dsp:sp>
    <dsp:sp modelId="{639DFDEF-25EC-44A4-8807-D4E8FE46AEB6}">
      <dsp:nvSpPr>
        <dsp:cNvPr id="0" name=""/>
        <dsp:cNvSpPr/>
      </dsp:nvSpPr>
      <dsp:spPr>
        <a:xfrm>
          <a:off x="0" y="6267321"/>
          <a:ext cx="12191999" cy="6808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0"/>
            </a:spcAft>
            <a:buNone/>
          </a:pPr>
          <a:r>
            <a:rPr lang="en-US" sz="2800" kern="1200" dirty="0" err="1">
              <a:solidFill>
                <a:schemeClr val="tx1"/>
              </a:solidFill>
              <a:latin typeface="Arial" panose="020B0604020202020204" pitchFamily="34" charset="0"/>
              <a:ea typeface="+mj-lt"/>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ItsLearning</a:t>
          </a:r>
          <a:r>
            <a:rPr lang="en-US" sz="2800" kern="1200" dirty="0">
              <a:solidFill>
                <a:schemeClr val="tx1"/>
              </a:solidFill>
              <a:latin typeface="Arial" panose="020B0604020202020204" pitchFamily="34" charset="0"/>
              <a:ea typeface="+mj-lt"/>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 link: </a:t>
          </a:r>
          <a:r>
            <a:rPr lang="en-US" sz="2800" kern="1200" dirty="0" err="1">
              <a:solidFill>
                <a:srgbClr val="0070C0"/>
              </a:solidFill>
              <a:latin typeface="Arial" panose="020B0604020202020204" pitchFamily="34" charset="0"/>
              <a:ea typeface="+mj-lt"/>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itslearninglogin</a:t>
          </a:r>
          <a:r>
            <a:rPr lang="en-US" sz="2800" kern="1200" dirty="0">
              <a:solidFill>
                <a:srgbClr val="0070C0"/>
              </a:solidFill>
              <a:latin typeface="Arial" panose="020B0604020202020204" pitchFamily="34" charset="0"/>
              <a:ea typeface="+mj-lt"/>
              <a:cs typeface="Arial" panose="020B0604020202020204" pitchFamily="34" charset="0"/>
              <a:hlinkClick xmlns:r="http://schemas.openxmlformats.org/officeDocument/2006/relationships" r:id="rId4">
                <a:extLst>
                  <a:ext uri="{A12FA001-AC4F-418D-AE19-62706E023703}">
                    <ahyp:hlinkClr xmlns:ahyp="http://schemas.microsoft.com/office/drawing/2018/hyperlinkcolor" val="tx"/>
                  </a:ext>
                </a:extLst>
              </a:hlinkClick>
            </a:rPr>
            <a:t> </a:t>
          </a:r>
          <a:endParaRPr lang="en-GB" sz="2800" kern="1200" dirty="0"/>
        </a:p>
      </dsp:txBody>
      <dsp:txXfrm>
        <a:off x="33237" y="6300558"/>
        <a:ext cx="12125525" cy="6143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0BC4F-CBBB-4EB5-8FBA-953DFAF96D57}" type="datetimeFigureOut">
              <a:rPr lang="en-GB" smtClean="0"/>
              <a:t>22/09/2023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C3401-ADFF-4E6E-817C-3CF3AAED89A4}" type="slidenum">
              <a:rPr lang="en-GB" smtClean="0"/>
              <a:t>‹#›</a:t>
            </a:fld>
            <a:endParaRPr lang="en-GB"/>
          </a:p>
        </p:txBody>
      </p:sp>
    </p:spTree>
    <p:extLst>
      <p:ext uri="{BB962C8B-B14F-4D97-AF65-F5344CB8AC3E}">
        <p14:creationId xmlns:p14="http://schemas.microsoft.com/office/powerpoint/2010/main" val="3541475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CC3401-ADFF-4E6E-817C-3CF3AAED89A4}" type="slidenum">
              <a:rPr lang="en-GB" smtClean="0"/>
              <a:t>6</a:t>
            </a:fld>
            <a:endParaRPr lang="en-GB"/>
          </a:p>
        </p:txBody>
      </p:sp>
    </p:spTree>
    <p:extLst>
      <p:ext uri="{BB962C8B-B14F-4D97-AF65-F5344CB8AC3E}">
        <p14:creationId xmlns:p14="http://schemas.microsoft.com/office/powerpoint/2010/main" val="383044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CC3401-ADFF-4E6E-817C-3CF3AAED89A4}" type="slidenum">
              <a:rPr lang="en-GB" smtClean="0"/>
              <a:t>8</a:t>
            </a:fld>
            <a:endParaRPr lang="en-GB"/>
          </a:p>
        </p:txBody>
      </p:sp>
    </p:spTree>
    <p:extLst>
      <p:ext uri="{BB962C8B-B14F-4D97-AF65-F5344CB8AC3E}">
        <p14:creationId xmlns:p14="http://schemas.microsoft.com/office/powerpoint/2010/main" val="181757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27961-031E-4312-BFC5-22CFE8FC40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F31CC9-AAC7-426A-AD6D-EE5D954D75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C0D52A-5F51-4506-9A06-ABDC9F0244D8}"/>
              </a:ext>
            </a:extLst>
          </p:cNvPr>
          <p:cNvSpPr>
            <a:spLocks noGrp="1"/>
          </p:cNvSpPr>
          <p:nvPr>
            <p:ph type="dt" sz="half" idx="10"/>
          </p:nvPr>
        </p:nvSpPr>
        <p:spPr/>
        <p:txBody>
          <a:bodyPr/>
          <a:lstStyle/>
          <a:p>
            <a:fld id="{D2644A0E-C8DF-41FC-88DA-432DCA8126C1}" type="datetimeFigureOut">
              <a:rPr lang="en-GB" smtClean="0"/>
              <a:t>22/09/2023</a:t>
            </a:fld>
            <a:endParaRPr lang="en-GB"/>
          </a:p>
        </p:txBody>
      </p:sp>
      <p:sp>
        <p:nvSpPr>
          <p:cNvPr id="5" name="Footer Placeholder 4">
            <a:extLst>
              <a:ext uri="{FF2B5EF4-FFF2-40B4-BE49-F238E27FC236}">
                <a16:creationId xmlns:a16="http://schemas.microsoft.com/office/drawing/2014/main" id="{0782FAEC-4A2C-4A3C-900A-16419F5B0A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37A64E-8CD1-4958-9783-4D3C6102B36A}"/>
              </a:ext>
            </a:extLst>
          </p:cNvPr>
          <p:cNvSpPr>
            <a:spLocks noGrp="1"/>
          </p:cNvSpPr>
          <p:nvPr>
            <p:ph type="sldNum" sz="quarter" idx="12"/>
          </p:nvPr>
        </p:nvSpPr>
        <p:spPr/>
        <p:txBody>
          <a:bodyPr/>
          <a:lstStyle/>
          <a:p>
            <a:fld id="{C36A63CE-9E97-48A2-B04F-2F5A1D904ADE}" type="slidenum">
              <a:rPr lang="en-GB" smtClean="0"/>
              <a:t>‹#›</a:t>
            </a:fld>
            <a:endParaRPr lang="en-GB"/>
          </a:p>
        </p:txBody>
      </p:sp>
    </p:spTree>
    <p:extLst>
      <p:ext uri="{BB962C8B-B14F-4D97-AF65-F5344CB8AC3E}">
        <p14:creationId xmlns:p14="http://schemas.microsoft.com/office/powerpoint/2010/main" val="85044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6E79-3D5B-43D2-A28C-97ACA03378A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44954A-D578-4F74-B5AA-B842F2FBAB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E43A4C-D1CD-456E-A924-DCE0E613611A}"/>
              </a:ext>
            </a:extLst>
          </p:cNvPr>
          <p:cNvSpPr>
            <a:spLocks noGrp="1"/>
          </p:cNvSpPr>
          <p:nvPr>
            <p:ph type="dt" sz="half" idx="10"/>
          </p:nvPr>
        </p:nvSpPr>
        <p:spPr/>
        <p:txBody>
          <a:bodyPr/>
          <a:lstStyle/>
          <a:p>
            <a:fld id="{D2644A0E-C8DF-41FC-88DA-432DCA8126C1}" type="datetimeFigureOut">
              <a:rPr lang="en-GB" smtClean="0"/>
              <a:t>22/09/2023</a:t>
            </a:fld>
            <a:endParaRPr lang="en-GB"/>
          </a:p>
        </p:txBody>
      </p:sp>
      <p:sp>
        <p:nvSpPr>
          <p:cNvPr id="5" name="Footer Placeholder 4">
            <a:extLst>
              <a:ext uri="{FF2B5EF4-FFF2-40B4-BE49-F238E27FC236}">
                <a16:creationId xmlns:a16="http://schemas.microsoft.com/office/drawing/2014/main" id="{B81D36AE-92D6-41BD-9A6E-E0104C80ED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F0C7FE-ACD0-4E23-849C-B84086B22114}"/>
              </a:ext>
            </a:extLst>
          </p:cNvPr>
          <p:cNvSpPr>
            <a:spLocks noGrp="1"/>
          </p:cNvSpPr>
          <p:nvPr>
            <p:ph type="sldNum" sz="quarter" idx="12"/>
          </p:nvPr>
        </p:nvSpPr>
        <p:spPr/>
        <p:txBody>
          <a:bodyPr/>
          <a:lstStyle/>
          <a:p>
            <a:fld id="{C36A63CE-9E97-48A2-B04F-2F5A1D904ADE}" type="slidenum">
              <a:rPr lang="en-GB" smtClean="0"/>
              <a:t>‹#›</a:t>
            </a:fld>
            <a:endParaRPr lang="en-GB"/>
          </a:p>
        </p:txBody>
      </p:sp>
    </p:spTree>
    <p:extLst>
      <p:ext uri="{BB962C8B-B14F-4D97-AF65-F5344CB8AC3E}">
        <p14:creationId xmlns:p14="http://schemas.microsoft.com/office/powerpoint/2010/main" val="1484586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D269CA-2604-47EA-B8A8-1599F4F6D0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D6F322B-8C02-4BD4-AE06-878C7ABC87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E3EEF7-A0F7-4D74-ABB8-693159AEA83E}"/>
              </a:ext>
            </a:extLst>
          </p:cNvPr>
          <p:cNvSpPr>
            <a:spLocks noGrp="1"/>
          </p:cNvSpPr>
          <p:nvPr>
            <p:ph type="dt" sz="half" idx="10"/>
          </p:nvPr>
        </p:nvSpPr>
        <p:spPr/>
        <p:txBody>
          <a:bodyPr/>
          <a:lstStyle/>
          <a:p>
            <a:fld id="{D2644A0E-C8DF-41FC-88DA-432DCA8126C1}" type="datetimeFigureOut">
              <a:rPr lang="en-GB" smtClean="0"/>
              <a:t>22/09/2023</a:t>
            </a:fld>
            <a:endParaRPr lang="en-GB"/>
          </a:p>
        </p:txBody>
      </p:sp>
      <p:sp>
        <p:nvSpPr>
          <p:cNvPr id="5" name="Footer Placeholder 4">
            <a:extLst>
              <a:ext uri="{FF2B5EF4-FFF2-40B4-BE49-F238E27FC236}">
                <a16:creationId xmlns:a16="http://schemas.microsoft.com/office/drawing/2014/main" id="{F72BCB78-FB4D-4424-9886-6C389F0DBA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93F67A-F69A-4C01-990A-458A214A8730}"/>
              </a:ext>
            </a:extLst>
          </p:cNvPr>
          <p:cNvSpPr>
            <a:spLocks noGrp="1"/>
          </p:cNvSpPr>
          <p:nvPr>
            <p:ph type="sldNum" sz="quarter" idx="12"/>
          </p:nvPr>
        </p:nvSpPr>
        <p:spPr/>
        <p:txBody>
          <a:bodyPr/>
          <a:lstStyle/>
          <a:p>
            <a:fld id="{C36A63CE-9E97-48A2-B04F-2F5A1D904ADE}" type="slidenum">
              <a:rPr lang="en-GB" smtClean="0"/>
              <a:t>‹#›</a:t>
            </a:fld>
            <a:endParaRPr lang="en-GB"/>
          </a:p>
        </p:txBody>
      </p:sp>
    </p:spTree>
    <p:extLst>
      <p:ext uri="{BB962C8B-B14F-4D97-AF65-F5344CB8AC3E}">
        <p14:creationId xmlns:p14="http://schemas.microsoft.com/office/powerpoint/2010/main" val="888414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C66D4-F7C3-4FAB-B4DC-67524A75BE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E29B61-DFDB-4F87-A582-74FE91D387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C1A43B-88F2-4D7D-BFD1-A72B29BC59CC}"/>
              </a:ext>
            </a:extLst>
          </p:cNvPr>
          <p:cNvSpPr>
            <a:spLocks noGrp="1"/>
          </p:cNvSpPr>
          <p:nvPr>
            <p:ph type="dt" sz="half" idx="10"/>
          </p:nvPr>
        </p:nvSpPr>
        <p:spPr/>
        <p:txBody>
          <a:bodyPr/>
          <a:lstStyle/>
          <a:p>
            <a:fld id="{D2644A0E-C8DF-41FC-88DA-432DCA8126C1}" type="datetimeFigureOut">
              <a:rPr lang="en-GB" smtClean="0"/>
              <a:t>22/09/2023</a:t>
            </a:fld>
            <a:endParaRPr lang="en-GB"/>
          </a:p>
        </p:txBody>
      </p:sp>
      <p:sp>
        <p:nvSpPr>
          <p:cNvPr id="5" name="Footer Placeholder 4">
            <a:extLst>
              <a:ext uri="{FF2B5EF4-FFF2-40B4-BE49-F238E27FC236}">
                <a16:creationId xmlns:a16="http://schemas.microsoft.com/office/drawing/2014/main" id="{48A5A2B6-4594-418E-8065-6635DFA4B5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3E8423-C063-48CD-934B-7E40A9AE223F}"/>
              </a:ext>
            </a:extLst>
          </p:cNvPr>
          <p:cNvSpPr>
            <a:spLocks noGrp="1"/>
          </p:cNvSpPr>
          <p:nvPr>
            <p:ph type="sldNum" sz="quarter" idx="12"/>
          </p:nvPr>
        </p:nvSpPr>
        <p:spPr/>
        <p:txBody>
          <a:bodyPr/>
          <a:lstStyle/>
          <a:p>
            <a:fld id="{C36A63CE-9E97-48A2-B04F-2F5A1D904ADE}" type="slidenum">
              <a:rPr lang="en-GB" smtClean="0"/>
              <a:t>‹#›</a:t>
            </a:fld>
            <a:endParaRPr lang="en-GB"/>
          </a:p>
        </p:txBody>
      </p:sp>
    </p:spTree>
    <p:extLst>
      <p:ext uri="{BB962C8B-B14F-4D97-AF65-F5344CB8AC3E}">
        <p14:creationId xmlns:p14="http://schemas.microsoft.com/office/powerpoint/2010/main" val="823612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F3458-1B90-41F7-9205-76C8AE888C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FE07536-0980-4E81-8959-9D40598112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8BEDEA-D93D-41B4-82A5-2453C2CC4FC5}"/>
              </a:ext>
            </a:extLst>
          </p:cNvPr>
          <p:cNvSpPr>
            <a:spLocks noGrp="1"/>
          </p:cNvSpPr>
          <p:nvPr>
            <p:ph type="dt" sz="half" idx="10"/>
          </p:nvPr>
        </p:nvSpPr>
        <p:spPr/>
        <p:txBody>
          <a:bodyPr/>
          <a:lstStyle/>
          <a:p>
            <a:fld id="{D2644A0E-C8DF-41FC-88DA-432DCA8126C1}" type="datetimeFigureOut">
              <a:rPr lang="en-GB" smtClean="0"/>
              <a:t>22/09/2023</a:t>
            </a:fld>
            <a:endParaRPr lang="en-GB"/>
          </a:p>
        </p:txBody>
      </p:sp>
      <p:sp>
        <p:nvSpPr>
          <p:cNvPr id="5" name="Footer Placeholder 4">
            <a:extLst>
              <a:ext uri="{FF2B5EF4-FFF2-40B4-BE49-F238E27FC236}">
                <a16:creationId xmlns:a16="http://schemas.microsoft.com/office/drawing/2014/main" id="{76E274EE-5295-4AD5-834B-03DDFBCC2D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B6E73B-A3C6-430F-A03D-099834EB9E48}"/>
              </a:ext>
            </a:extLst>
          </p:cNvPr>
          <p:cNvSpPr>
            <a:spLocks noGrp="1"/>
          </p:cNvSpPr>
          <p:nvPr>
            <p:ph type="sldNum" sz="quarter" idx="12"/>
          </p:nvPr>
        </p:nvSpPr>
        <p:spPr/>
        <p:txBody>
          <a:bodyPr/>
          <a:lstStyle/>
          <a:p>
            <a:fld id="{C36A63CE-9E97-48A2-B04F-2F5A1D904ADE}" type="slidenum">
              <a:rPr lang="en-GB" smtClean="0"/>
              <a:t>‹#›</a:t>
            </a:fld>
            <a:endParaRPr lang="en-GB"/>
          </a:p>
        </p:txBody>
      </p:sp>
    </p:spTree>
    <p:extLst>
      <p:ext uri="{BB962C8B-B14F-4D97-AF65-F5344CB8AC3E}">
        <p14:creationId xmlns:p14="http://schemas.microsoft.com/office/powerpoint/2010/main" val="29558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E1127-954A-4E88-95A8-29A1629BD6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B47AC5-8D73-4D14-A483-9A39D211F0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E84A15-4CBD-4758-98C6-A208FE6483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210D28-8687-49FC-BDA6-60DC397F0A65}"/>
              </a:ext>
            </a:extLst>
          </p:cNvPr>
          <p:cNvSpPr>
            <a:spLocks noGrp="1"/>
          </p:cNvSpPr>
          <p:nvPr>
            <p:ph type="dt" sz="half" idx="10"/>
          </p:nvPr>
        </p:nvSpPr>
        <p:spPr/>
        <p:txBody>
          <a:bodyPr/>
          <a:lstStyle/>
          <a:p>
            <a:fld id="{D2644A0E-C8DF-41FC-88DA-432DCA8126C1}" type="datetimeFigureOut">
              <a:rPr lang="en-GB" smtClean="0"/>
              <a:t>22/09/2023</a:t>
            </a:fld>
            <a:endParaRPr lang="en-GB"/>
          </a:p>
        </p:txBody>
      </p:sp>
      <p:sp>
        <p:nvSpPr>
          <p:cNvPr id="6" name="Footer Placeholder 5">
            <a:extLst>
              <a:ext uri="{FF2B5EF4-FFF2-40B4-BE49-F238E27FC236}">
                <a16:creationId xmlns:a16="http://schemas.microsoft.com/office/drawing/2014/main" id="{67E2B94F-9745-4B4A-84B5-CE71F66159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EBC56C-8D34-4152-90B8-7B406447151F}"/>
              </a:ext>
            </a:extLst>
          </p:cNvPr>
          <p:cNvSpPr>
            <a:spLocks noGrp="1"/>
          </p:cNvSpPr>
          <p:nvPr>
            <p:ph type="sldNum" sz="quarter" idx="12"/>
          </p:nvPr>
        </p:nvSpPr>
        <p:spPr/>
        <p:txBody>
          <a:bodyPr/>
          <a:lstStyle/>
          <a:p>
            <a:fld id="{C36A63CE-9E97-48A2-B04F-2F5A1D904ADE}" type="slidenum">
              <a:rPr lang="en-GB" smtClean="0"/>
              <a:t>‹#›</a:t>
            </a:fld>
            <a:endParaRPr lang="en-GB"/>
          </a:p>
        </p:txBody>
      </p:sp>
    </p:spTree>
    <p:extLst>
      <p:ext uri="{BB962C8B-B14F-4D97-AF65-F5344CB8AC3E}">
        <p14:creationId xmlns:p14="http://schemas.microsoft.com/office/powerpoint/2010/main" val="180907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E6F4D-4E48-4282-A851-66C9B11CFA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B14918-CB2E-45E0-8DED-9D407F1511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EC3DED-2A4F-4C96-891C-73041CDC36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3B3C42-0FC4-4E96-8BA0-09050C1DB0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22AFD3-0F54-4F46-A97E-0F44DC047E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6B115DE-2E0D-4CA5-98FD-EF23E0522B2B}"/>
              </a:ext>
            </a:extLst>
          </p:cNvPr>
          <p:cNvSpPr>
            <a:spLocks noGrp="1"/>
          </p:cNvSpPr>
          <p:nvPr>
            <p:ph type="dt" sz="half" idx="10"/>
          </p:nvPr>
        </p:nvSpPr>
        <p:spPr/>
        <p:txBody>
          <a:bodyPr/>
          <a:lstStyle/>
          <a:p>
            <a:fld id="{D2644A0E-C8DF-41FC-88DA-432DCA8126C1}" type="datetimeFigureOut">
              <a:rPr lang="en-GB" smtClean="0"/>
              <a:t>22/09/2023</a:t>
            </a:fld>
            <a:endParaRPr lang="en-GB"/>
          </a:p>
        </p:txBody>
      </p:sp>
      <p:sp>
        <p:nvSpPr>
          <p:cNvPr id="8" name="Footer Placeholder 7">
            <a:extLst>
              <a:ext uri="{FF2B5EF4-FFF2-40B4-BE49-F238E27FC236}">
                <a16:creationId xmlns:a16="http://schemas.microsoft.com/office/drawing/2014/main" id="{874DC3BC-DDAC-464D-A90B-6F7AE2866B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001F98-5AFD-4B39-B568-747A2319548E}"/>
              </a:ext>
            </a:extLst>
          </p:cNvPr>
          <p:cNvSpPr>
            <a:spLocks noGrp="1"/>
          </p:cNvSpPr>
          <p:nvPr>
            <p:ph type="sldNum" sz="quarter" idx="12"/>
          </p:nvPr>
        </p:nvSpPr>
        <p:spPr/>
        <p:txBody>
          <a:bodyPr/>
          <a:lstStyle/>
          <a:p>
            <a:fld id="{C36A63CE-9E97-48A2-B04F-2F5A1D904ADE}" type="slidenum">
              <a:rPr lang="en-GB" smtClean="0"/>
              <a:t>‹#›</a:t>
            </a:fld>
            <a:endParaRPr lang="en-GB"/>
          </a:p>
        </p:txBody>
      </p:sp>
    </p:spTree>
    <p:extLst>
      <p:ext uri="{BB962C8B-B14F-4D97-AF65-F5344CB8AC3E}">
        <p14:creationId xmlns:p14="http://schemas.microsoft.com/office/powerpoint/2010/main" val="299461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7264-8073-4F2A-B04E-E2BAC9DA43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9E94AB-910E-4680-BA2D-1C749393E770}"/>
              </a:ext>
            </a:extLst>
          </p:cNvPr>
          <p:cNvSpPr>
            <a:spLocks noGrp="1"/>
          </p:cNvSpPr>
          <p:nvPr>
            <p:ph type="dt" sz="half" idx="10"/>
          </p:nvPr>
        </p:nvSpPr>
        <p:spPr/>
        <p:txBody>
          <a:bodyPr/>
          <a:lstStyle/>
          <a:p>
            <a:fld id="{D2644A0E-C8DF-41FC-88DA-432DCA8126C1}" type="datetimeFigureOut">
              <a:rPr lang="en-GB" smtClean="0"/>
              <a:t>22/09/2023</a:t>
            </a:fld>
            <a:endParaRPr lang="en-GB"/>
          </a:p>
        </p:txBody>
      </p:sp>
      <p:sp>
        <p:nvSpPr>
          <p:cNvPr id="4" name="Footer Placeholder 3">
            <a:extLst>
              <a:ext uri="{FF2B5EF4-FFF2-40B4-BE49-F238E27FC236}">
                <a16:creationId xmlns:a16="http://schemas.microsoft.com/office/drawing/2014/main" id="{47EFA966-3F35-4F66-8734-67FE905361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FC07F7-5390-4351-9EDA-675E57A0AC25}"/>
              </a:ext>
            </a:extLst>
          </p:cNvPr>
          <p:cNvSpPr>
            <a:spLocks noGrp="1"/>
          </p:cNvSpPr>
          <p:nvPr>
            <p:ph type="sldNum" sz="quarter" idx="12"/>
          </p:nvPr>
        </p:nvSpPr>
        <p:spPr/>
        <p:txBody>
          <a:bodyPr/>
          <a:lstStyle/>
          <a:p>
            <a:fld id="{C36A63CE-9E97-48A2-B04F-2F5A1D904ADE}" type="slidenum">
              <a:rPr lang="en-GB" smtClean="0"/>
              <a:t>‹#›</a:t>
            </a:fld>
            <a:endParaRPr lang="en-GB"/>
          </a:p>
        </p:txBody>
      </p:sp>
    </p:spTree>
    <p:extLst>
      <p:ext uri="{BB962C8B-B14F-4D97-AF65-F5344CB8AC3E}">
        <p14:creationId xmlns:p14="http://schemas.microsoft.com/office/powerpoint/2010/main" val="1513312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2C2BEC-69BC-4980-9725-27C6F0D7A373}"/>
              </a:ext>
            </a:extLst>
          </p:cNvPr>
          <p:cNvSpPr>
            <a:spLocks noGrp="1"/>
          </p:cNvSpPr>
          <p:nvPr>
            <p:ph type="dt" sz="half" idx="10"/>
          </p:nvPr>
        </p:nvSpPr>
        <p:spPr/>
        <p:txBody>
          <a:bodyPr/>
          <a:lstStyle/>
          <a:p>
            <a:fld id="{D2644A0E-C8DF-41FC-88DA-432DCA8126C1}" type="datetimeFigureOut">
              <a:rPr lang="en-GB" smtClean="0"/>
              <a:t>22/09/2023</a:t>
            </a:fld>
            <a:endParaRPr lang="en-GB"/>
          </a:p>
        </p:txBody>
      </p:sp>
      <p:sp>
        <p:nvSpPr>
          <p:cNvPr id="3" name="Footer Placeholder 2">
            <a:extLst>
              <a:ext uri="{FF2B5EF4-FFF2-40B4-BE49-F238E27FC236}">
                <a16:creationId xmlns:a16="http://schemas.microsoft.com/office/drawing/2014/main" id="{65E907E7-5D66-4D85-B46E-2C87B9A546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DB060F-5A03-4E2E-BDE3-E3F77B437A6C}"/>
              </a:ext>
            </a:extLst>
          </p:cNvPr>
          <p:cNvSpPr>
            <a:spLocks noGrp="1"/>
          </p:cNvSpPr>
          <p:nvPr>
            <p:ph type="sldNum" sz="quarter" idx="12"/>
          </p:nvPr>
        </p:nvSpPr>
        <p:spPr/>
        <p:txBody>
          <a:bodyPr/>
          <a:lstStyle/>
          <a:p>
            <a:fld id="{C36A63CE-9E97-48A2-B04F-2F5A1D904ADE}" type="slidenum">
              <a:rPr lang="en-GB" smtClean="0"/>
              <a:t>‹#›</a:t>
            </a:fld>
            <a:endParaRPr lang="en-GB"/>
          </a:p>
        </p:txBody>
      </p:sp>
    </p:spTree>
    <p:extLst>
      <p:ext uri="{BB962C8B-B14F-4D97-AF65-F5344CB8AC3E}">
        <p14:creationId xmlns:p14="http://schemas.microsoft.com/office/powerpoint/2010/main" val="244979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24079-FBBC-425A-97E1-7438EF902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F96CD9-9C9C-491C-92E3-5C464EF6FB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5A40CC7-0105-445A-B55D-C0ED6B2A4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5E5836-7FB9-490E-9540-7881100CFF13}"/>
              </a:ext>
            </a:extLst>
          </p:cNvPr>
          <p:cNvSpPr>
            <a:spLocks noGrp="1"/>
          </p:cNvSpPr>
          <p:nvPr>
            <p:ph type="dt" sz="half" idx="10"/>
          </p:nvPr>
        </p:nvSpPr>
        <p:spPr/>
        <p:txBody>
          <a:bodyPr/>
          <a:lstStyle/>
          <a:p>
            <a:fld id="{D2644A0E-C8DF-41FC-88DA-432DCA8126C1}" type="datetimeFigureOut">
              <a:rPr lang="en-GB" smtClean="0"/>
              <a:t>22/09/2023</a:t>
            </a:fld>
            <a:endParaRPr lang="en-GB"/>
          </a:p>
        </p:txBody>
      </p:sp>
      <p:sp>
        <p:nvSpPr>
          <p:cNvPr id="6" name="Footer Placeholder 5">
            <a:extLst>
              <a:ext uri="{FF2B5EF4-FFF2-40B4-BE49-F238E27FC236}">
                <a16:creationId xmlns:a16="http://schemas.microsoft.com/office/drawing/2014/main" id="{8D8C0D57-020B-4FBD-99F1-94FDF777B3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656A86-101B-4A3D-A5E3-6277A4C7DB5F}"/>
              </a:ext>
            </a:extLst>
          </p:cNvPr>
          <p:cNvSpPr>
            <a:spLocks noGrp="1"/>
          </p:cNvSpPr>
          <p:nvPr>
            <p:ph type="sldNum" sz="quarter" idx="12"/>
          </p:nvPr>
        </p:nvSpPr>
        <p:spPr/>
        <p:txBody>
          <a:bodyPr/>
          <a:lstStyle/>
          <a:p>
            <a:fld id="{C36A63CE-9E97-48A2-B04F-2F5A1D904ADE}" type="slidenum">
              <a:rPr lang="en-GB" smtClean="0"/>
              <a:t>‹#›</a:t>
            </a:fld>
            <a:endParaRPr lang="en-GB"/>
          </a:p>
        </p:txBody>
      </p:sp>
    </p:spTree>
    <p:extLst>
      <p:ext uri="{BB962C8B-B14F-4D97-AF65-F5344CB8AC3E}">
        <p14:creationId xmlns:p14="http://schemas.microsoft.com/office/powerpoint/2010/main" val="275371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3B113-AD17-4EFC-8743-B0A366922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6F2A8E-9141-42F2-9B7B-1886453A91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D2176A-B234-480A-838D-E3053CAA0F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60C446-883A-4982-B3B1-B6A2FBB62216}"/>
              </a:ext>
            </a:extLst>
          </p:cNvPr>
          <p:cNvSpPr>
            <a:spLocks noGrp="1"/>
          </p:cNvSpPr>
          <p:nvPr>
            <p:ph type="dt" sz="half" idx="10"/>
          </p:nvPr>
        </p:nvSpPr>
        <p:spPr/>
        <p:txBody>
          <a:bodyPr/>
          <a:lstStyle/>
          <a:p>
            <a:fld id="{D2644A0E-C8DF-41FC-88DA-432DCA8126C1}" type="datetimeFigureOut">
              <a:rPr lang="en-GB" smtClean="0"/>
              <a:t>22/09/2023</a:t>
            </a:fld>
            <a:endParaRPr lang="en-GB"/>
          </a:p>
        </p:txBody>
      </p:sp>
      <p:sp>
        <p:nvSpPr>
          <p:cNvPr id="6" name="Footer Placeholder 5">
            <a:extLst>
              <a:ext uri="{FF2B5EF4-FFF2-40B4-BE49-F238E27FC236}">
                <a16:creationId xmlns:a16="http://schemas.microsoft.com/office/drawing/2014/main" id="{603C17B6-AD91-4B40-9EA9-9564394A9D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03197D-47B4-4B70-9547-AFEBA66457C4}"/>
              </a:ext>
            </a:extLst>
          </p:cNvPr>
          <p:cNvSpPr>
            <a:spLocks noGrp="1"/>
          </p:cNvSpPr>
          <p:nvPr>
            <p:ph type="sldNum" sz="quarter" idx="12"/>
          </p:nvPr>
        </p:nvSpPr>
        <p:spPr/>
        <p:txBody>
          <a:bodyPr/>
          <a:lstStyle/>
          <a:p>
            <a:fld id="{C36A63CE-9E97-48A2-B04F-2F5A1D904ADE}" type="slidenum">
              <a:rPr lang="en-GB" smtClean="0"/>
              <a:t>‹#›</a:t>
            </a:fld>
            <a:endParaRPr lang="en-GB"/>
          </a:p>
        </p:txBody>
      </p:sp>
    </p:spTree>
    <p:extLst>
      <p:ext uri="{BB962C8B-B14F-4D97-AF65-F5344CB8AC3E}">
        <p14:creationId xmlns:p14="http://schemas.microsoft.com/office/powerpoint/2010/main" val="72958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32C34A-DDBD-41F1-82B4-181183DBD7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019290-8ABD-40DE-87F6-9CB2DB3754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671D4D-76B4-49F8-B4C6-3A1CB591E6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44A0E-C8DF-41FC-88DA-432DCA8126C1}" type="datetimeFigureOut">
              <a:rPr lang="en-GB" smtClean="0"/>
              <a:t>22/09/2023</a:t>
            </a:fld>
            <a:endParaRPr lang="en-GB"/>
          </a:p>
        </p:txBody>
      </p:sp>
      <p:sp>
        <p:nvSpPr>
          <p:cNvPr id="5" name="Footer Placeholder 4">
            <a:extLst>
              <a:ext uri="{FF2B5EF4-FFF2-40B4-BE49-F238E27FC236}">
                <a16:creationId xmlns:a16="http://schemas.microsoft.com/office/drawing/2014/main" id="{B093603D-EA31-450D-8896-2195303D0C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A0A3D7-1EE1-491D-ADE5-B0FB6B970E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A63CE-9E97-48A2-B04F-2F5A1D904ADE}" type="slidenum">
              <a:rPr lang="en-GB" smtClean="0"/>
              <a:t>‹#›</a:t>
            </a:fld>
            <a:endParaRPr lang="en-GB"/>
          </a:p>
        </p:txBody>
      </p:sp>
    </p:spTree>
    <p:extLst>
      <p:ext uri="{BB962C8B-B14F-4D97-AF65-F5344CB8AC3E}">
        <p14:creationId xmlns:p14="http://schemas.microsoft.com/office/powerpoint/2010/main" val="22469073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6.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7.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EE662-5592-495D-A667-FF0533082AC5}"/>
              </a:ext>
            </a:extLst>
          </p:cNvPr>
          <p:cNvSpPr>
            <a:spLocks noGrp="1"/>
          </p:cNvSpPr>
          <p:nvPr>
            <p:ph type="title"/>
          </p:nvPr>
        </p:nvSpPr>
        <p:spPr>
          <a:xfrm>
            <a:off x="1" y="1281558"/>
            <a:ext cx="12191999" cy="884700"/>
          </a:xfrm>
        </p:spPr>
        <p:txBody>
          <a:bodyPr vert="horz" lIns="91440" tIns="45720" rIns="91440" bIns="45720" rtlCol="0" anchor="t">
            <a:normAutofit/>
          </a:bodyPr>
          <a:lstStyle/>
          <a:p>
            <a:pPr algn="ctr"/>
            <a:r>
              <a:rPr lang="en-US" b="1" dirty="0">
                <a:latin typeface="Arial"/>
                <a:cs typeface="Arial"/>
              </a:rPr>
              <a:t>Induction Handbook</a:t>
            </a:r>
            <a:endParaRPr lang="en-US" b="1" kern="12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9D7AC08D-5CF8-42FE-BFEB-A2852818217E}"/>
              </a:ext>
            </a:extLst>
          </p:cNvPr>
          <p:cNvSpPr>
            <a:spLocks noGrp="1"/>
          </p:cNvSpPr>
          <p:nvPr>
            <p:ph idx="1"/>
          </p:nvPr>
        </p:nvSpPr>
        <p:spPr>
          <a:xfrm>
            <a:off x="0" y="-24895"/>
            <a:ext cx="12192000" cy="1012536"/>
          </a:xfrm>
        </p:spPr>
        <p:txBody>
          <a:bodyPr vert="horz" lIns="91440" tIns="45720" rIns="91440" bIns="45720" rtlCol="0" anchor="b">
            <a:normAutofit/>
          </a:bodyPr>
          <a:lstStyle/>
          <a:p>
            <a:pPr marL="0" indent="0" algn="ctr">
              <a:buNone/>
            </a:pPr>
            <a:r>
              <a:rPr lang="en-US" sz="5400" b="1" kern="1200" dirty="0">
                <a:solidFill>
                  <a:srgbClr val="7030A0"/>
                </a:solidFill>
                <a:latin typeface="Arial" panose="020B0604020202020204" pitchFamily="34" charset="0"/>
                <a:cs typeface="Arial" panose="020B0604020202020204" pitchFamily="34" charset="0"/>
              </a:rPr>
              <a:t>Family and Community Learning</a:t>
            </a:r>
          </a:p>
        </p:txBody>
      </p:sp>
      <p:pic>
        <p:nvPicPr>
          <p:cNvPr id="21" name="Picture 20" descr="A group of people raising their hands&#10;&#10;Description automatically generated">
            <a:extLst>
              <a:ext uri="{FF2B5EF4-FFF2-40B4-BE49-F238E27FC236}">
                <a16:creationId xmlns:a16="http://schemas.microsoft.com/office/drawing/2014/main" id="{63363B55-679C-20A6-903C-9225E450E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92" y="2882584"/>
            <a:ext cx="11663614" cy="3746816"/>
          </a:xfrm>
          <a:prstGeom prst="rect">
            <a:avLst/>
          </a:prstGeom>
        </p:spPr>
      </p:pic>
    </p:spTree>
    <p:extLst>
      <p:ext uri="{BB962C8B-B14F-4D97-AF65-F5344CB8AC3E}">
        <p14:creationId xmlns:p14="http://schemas.microsoft.com/office/powerpoint/2010/main" val="3113746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6A6A-2EFB-81D3-EC72-CB0A1932EB9E}"/>
              </a:ext>
            </a:extLst>
          </p:cNvPr>
          <p:cNvSpPr>
            <a:spLocks noGrp="1"/>
          </p:cNvSpPr>
          <p:nvPr>
            <p:ph type="title"/>
          </p:nvPr>
        </p:nvSpPr>
        <p:spPr>
          <a:xfrm>
            <a:off x="183356" y="67469"/>
            <a:ext cx="10515600" cy="956470"/>
          </a:xfrm>
        </p:spPr>
        <p:txBody>
          <a:bodyPr>
            <a:normAutofit/>
          </a:bodyPr>
          <a:lstStyle/>
          <a:p>
            <a:r>
              <a:rPr lang="en-US" sz="3600" b="1">
                <a:ea typeface="Calibri Light"/>
                <a:cs typeface="Calibri Light"/>
              </a:rPr>
              <a:t>Learner journey continued</a:t>
            </a:r>
            <a:r>
              <a:rPr lang="en-US">
                <a:ea typeface="Calibri Light"/>
                <a:cs typeface="Calibri Light"/>
              </a:rPr>
              <a:t>   </a:t>
            </a:r>
          </a:p>
        </p:txBody>
      </p:sp>
      <p:pic>
        <p:nvPicPr>
          <p:cNvPr id="4" name="Picture 4" descr="A picture containing text&#10;&#10;Description automatically generated">
            <a:extLst>
              <a:ext uri="{FF2B5EF4-FFF2-40B4-BE49-F238E27FC236}">
                <a16:creationId xmlns:a16="http://schemas.microsoft.com/office/drawing/2014/main" id="{9154F636-C1E1-664C-A73B-4594EC17E50E}"/>
              </a:ext>
            </a:extLst>
          </p:cNvPr>
          <p:cNvPicPr>
            <a:picLocks noGrp="1" noChangeAspect="1"/>
          </p:cNvPicPr>
          <p:nvPr>
            <p:ph idx="1"/>
          </p:nvPr>
        </p:nvPicPr>
        <p:blipFill>
          <a:blip r:embed="rId2"/>
          <a:stretch>
            <a:fillRect/>
          </a:stretch>
        </p:blipFill>
        <p:spPr>
          <a:xfrm>
            <a:off x="600075" y="1924050"/>
            <a:ext cx="10515600" cy="3414029"/>
          </a:xfrm>
        </p:spPr>
      </p:pic>
      <p:sp>
        <p:nvSpPr>
          <p:cNvPr id="5" name="TextBox 4">
            <a:extLst>
              <a:ext uri="{FF2B5EF4-FFF2-40B4-BE49-F238E27FC236}">
                <a16:creationId xmlns:a16="http://schemas.microsoft.com/office/drawing/2014/main" id="{F2D73109-FA42-78A3-4BBD-63C16D0D3F19}"/>
              </a:ext>
            </a:extLst>
          </p:cNvPr>
          <p:cNvSpPr txBox="1"/>
          <p:nvPr/>
        </p:nvSpPr>
        <p:spPr>
          <a:xfrm>
            <a:off x="7060406" y="654843"/>
            <a:ext cx="4905374" cy="1200329"/>
          </a:xfrm>
          <a:prstGeom prst="rect">
            <a:avLst/>
          </a:prstGeom>
          <a:solidFill>
            <a:schemeClr val="accent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Light"/>
                <a:ea typeface="Calibri Light"/>
                <a:cs typeface="Calibri Light"/>
              </a:rPr>
              <a:t>We need to know how you feel about these areas and if there is anything we can help you to work on.</a:t>
            </a:r>
            <a:endParaRPr lang="en-US" sz="2400">
              <a:ea typeface="Calibri"/>
              <a:cs typeface="Calibri"/>
            </a:endParaRPr>
          </a:p>
        </p:txBody>
      </p:sp>
      <p:sp>
        <p:nvSpPr>
          <p:cNvPr id="11" name="TextBox 10">
            <a:extLst>
              <a:ext uri="{FF2B5EF4-FFF2-40B4-BE49-F238E27FC236}">
                <a16:creationId xmlns:a16="http://schemas.microsoft.com/office/drawing/2014/main" id="{37CA1C36-2123-3EC4-AB5E-6DF6E763373D}"/>
              </a:ext>
            </a:extLst>
          </p:cNvPr>
          <p:cNvSpPr txBox="1"/>
          <p:nvPr/>
        </p:nvSpPr>
        <p:spPr>
          <a:xfrm>
            <a:off x="3917155" y="5595937"/>
            <a:ext cx="7322343" cy="923330"/>
          </a:xfrm>
          <a:prstGeom prst="rect">
            <a:avLst/>
          </a:prstGeom>
          <a:solidFill>
            <a:schemeClr val="accent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What are your goals and aspirations?  These could be big or small or some of each.  You can add to these and change them.  Feedback and advice and guidance will be added here by your tutor.</a:t>
            </a:r>
            <a:endParaRPr lang="en-US" dirty="0"/>
          </a:p>
        </p:txBody>
      </p:sp>
      <p:sp>
        <p:nvSpPr>
          <p:cNvPr id="14" name="TextBox 13">
            <a:extLst>
              <a:ext uri="{FF2B5EF4-FFF2-40B4-BE49-F238E27FC236}">
                <a16:creationId xmlns:a16="http://schemas.microsoft.com/office/drawing/2014/main" id="{800CBBC0-9173-7761-3018-27A33FE8C2DD}"/>
              </a:ext>
            </a:extLst>
          </p:cNvPr>
          <p:cNvSpPr txBox="1"/>
          <p:nvPr/>
        </p:nvSpPr>
        <p:spPr>
          <a:xfrm>
            <a:off x="452437" y="5476875"/>
            <a:ext cx="2809873" cy="1200329"/>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If you would like your mentor to call you, type that in here and we will </a:t>
            </a:r>
            <a:r>
              <a:rPr lang="en-GB" dirty="0">
                <a:ea typeface="Calibri"/>
                <a:cs typeface="Calibri"/>
              </a:rPr>
              <a:t>organise</a:t>
            </a:r>
            <a:r>
              <a:rPr lang="en-US" dirty="0">
                <a:ea typeface="Calibri"/>
                <a:cs typeface="Calibri"/>
              </a:rPr>
              <a:t> a time to do so</a:t>
            </a:r>
            <a:endParaRPr lang="en-US" dirty="0"/>
          </a:p>
        </p:txBody>
      </p:sp>
      <p:cxnSp>
        <p:nvCxnSpPr>
          <p:cNvPr id="8" name="Connector: Elbow 7">
            <a:extLst>
              <a:ext uri="{FF2B5EF4-FFF2-40B4-BE49-F238E27FC236}">
                <a16:creationId xmlns:a16="http://schemas.microsoft.com/office/drawing/2014/main" id="{100E3204-8726-503D-0E85-1DF5E056A254}"/>
              </a:ext>
            </a:extLst>
          </p:cNvPr>
          <p:cNvCxnSpPr/>
          <p:nvPr/>
        </p:nvCxnSpPr>
        <p:spPr>
          <a:xfrm rot="16200000" flipV="1">
            <a:off x="3296841" y="5256610"/>
            <a:ext cx="866775" cy="37385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4B554FB0-3B7E-B245-606E-44D5678A40C1}"/>
              </a:ext>
            </a:extLst>
          </p:cNvPr>
          <p:cNvCxnSpPr/>
          <p:nvPr/>
        </p:nvCxnSpPr>
        <p:spPr>
          <a:xfrm rot="5400000">
            <a:off x="5485210" y="1634729"/>
            <a:ext cx="2185986" cy="964406"/>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8E6768E9-16C9-592B-2A0E-53C6E3DCEE08}"/>
              </a:ext>
            </a:extLst>
          </p:cNvPr>
          <p:cNvCxnSpPr/>
          <p:nvPr/>
        </p:nvCxnSpPr>
        <p:spPr>
          <a:xfrm rot="5400000" flipH="1" flipV="1">
            <a:off x="2174081" y="5045868"/>
            <a:ext cx="585788" cy="514350"/>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91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CF8C-F82C-CC13-AB3D-78BA853951FC}"/>
              </a:ext>
            </a:extLst>
          </p:cNvPr>
          <p:cNvSpPr>
            <a:spLocks noGrp="1"/>
          </p:cNvSpPr>
          <p:nvPr>
            <p:ph type="title"/>
          </p:nvPr>
        </p:nvSpPr>
        <p:spPr>
          <a:xfrm rot="16200000">
            <a:off x="-1498853" y="1942302"/>
            <a:ext cx="6477000" cy="3006051"/>
          </a:xfrm>
        </p:spPr>
        <p:txBody>
          <a:bodyPr anchor="ctr">
            <a:normAutofit/>
          </a:bodyPr>
          <a:lstStyle/>
          <a:p>
            <a:endParaRPr lang="en-US" sz="4800" dirty="0">
              <a:solidFill>
                <a:schemeClr val="bg1"/>
              </a:solidFill>
            </a:endParaRPr>
          </a:p>
        </p:txBody>
      </p:sp>
      <p:graphicFrame>
        <p:nvGraphicFramePr>
          <p:cNvPr id="26" name="Content Placeholder 2">
            <a:extLst>
              <a:ext uri="{FF2B5EF4-FFF2-40B4-BE49-F238E27FC236}">
                <a16:creationId xmlns:a16="http://schemas.microsoft.com/office/drawing/2014/main" id="{AAB69EBC-A7F6-7446-7EE3-79EC1D0042F5}"/>
              </a:ext>
            </a:extLst>
          </p:cNvPr>
          <p:cNvGraphicFramePr>
            <a:graphicFrameLocks noGrp="1"/>
          </p:cNvGraphicFramePr>
          <p:nvPr>
            <p:ph idx="1"/>
            <p:extLst>
              <p:ext uri="{D42A27DB-BD31-4B8C-83A1-F6EECF244321}">
                <p14:modId xmlns:p14="http://schemas.microsoft.com/office/powerpoint/2010/main" val="3623167757"/>
              </p:ext>
            </p:extLst>
          </p:nvPr>
        </p:nvGraphicFramePr>
        <p:xfrm>
          <a:off x="3471356" y="-2"/>
          <a:ext cx="8720643" cy="7115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8B588BE-2C7A-17CE-509D-2BEA747FE902}"/>
              </a:ext>
            </a:extLst>
          </p:cNvPr>
          <p:cNvSpPr txBox="1"/>
          <p:nvPr/>
        </p:nvSpPr>
        <p:spPr>
          <a:xfrm>
            <a:off x="3466994" y="92600"/>
            <a:ext cx="8725006" cy="553998"/>
          </a:xfrm>
          <a:prstGeom prst="rect">
            <a:avLst/>
          </a:prstGeom>
          <a:noFill/>
        </p:spPr>
        <p:txBody>
          <a:bodyPr wrap="square" rtlCol="0">
            <a:spAutoFit/>
          </a:bodyPr>
          <a:lstStyle/>
          <a:p>
            <a:pPr algn="ctr"/>
            <a:r>
              <a:rPr lang="en-GB" sz="3000" b="1" dirty="0">
                <a:latin typeface="Arial" panose="020B0604020202020204" pitchFamily="34" charset="0"/>
                <a:cs typeface="Arial" panose="020B0604020202020204" pitchFamily="34" charset="0"/>
              </a:rPr>
              <a:t>Phone Numbers to Keep</a:t>
            </a:r>
          </a:p>
        </p:txBody>
      </p:sp>
      <p:pic>
        <p:nvPicPr>
          <p:cNvPr id="6" name="Picture 5" descr="A group of people raising their hands&#10;&#10;Description automatically generated">
            <a:extLst>
              <a:ext uri="{FF2B5EF4-FFF2-40B4-BE49-F238E27FC236}">
                <a16:creationId xmlns:a16="http://schemas.microsoft.com/office/drawing/2014/main" id="{43A2ECCB-34A8-B87E-06E5-698622796F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7" y="-2"/>
            <a:ext cx="3459055" cy="7115208"/>
          </a:xfrm>
          <a:prstGeom prst="rect">
            <a:avLst/>
          </a:prstGeom>
        </p:spPr>
      </p:pic>
    </p:spTree>
    <p:extLst>
      <p:ext uri="{BB962C8B-B14F-4D97-AF65-F5344CB8AC3E}">
        <p14:creationId xmlns:p14="http://schemas.microsoft.com/office/powerpoint/2010/main" val="1600302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CF8C-F82C-CC13-AB3D-78BA853951FC}"/>
              </a:ext>
            </a:extLst>
          </p:cNvPr>
          <p:cNvSpPr>
            <a:spLocks noGrp="1"/>
          </p:cNvSpPr>
          <p:nvPr>
            <p:ph type="title"/>
          </p:nvPr>
        </p:nvSpPr>
        <p:spPr>
          <a:xfrm rot="16200000">
            <a:off x="-1498853" y="1942302"/>
            <a:ext cx="6477000" cy="3006051"/>
          </a:xfrm>
        </p:spPr>
        <p:txBody>
          <a:bodyPr anchor="ctr">
            <a:normAutofit/>
          </a:bodyPr>
          <a:lstStyle/>
          <a:p>
            <a:endParaRPr lang="en-US" sz="4800" dirty="0">
              <a:solidFill>
                <a:schemeClr val="bg1"/>
              </a:solidFill>
            </a:endParaRPr>
          </a:p>
        </p:txBody>
      </p:sp>
      <p:graphicFrame>
        <p:nvGraphicFramePr>
          <p:cNvPr id="26" name="Content Placeholder 2">
            <a:extLst>
              <a:ext uri="{FF2B5EF4-FFF2-40B4-BE49-F238E27FC236}">
                <a16:creationId xmlns:a16="http://schemas.microsoft.com/office/drawing/2014/main" id="{AAB69EBC-A7F6-7446-7EE3-79EC1D0042F5}"/>
              </a:ext>
            </a:extLst>
          </p:cNvPr>
          <p:cNvGraphicFramePr>
            <a:graphicFrameLocks noGrp="1"/>
          </p:cNvGraphicFramePr>
          <p:nvPr>
            <p:ph idx="1"/>
            <p:extLst>
              <p:ext uri="{D42A27DB-BD31-4B8C-83A1-F6EECF244321}">
                <p14:modId xmlns:p14="http://schemas.microsoft.com/office/powerpoint/2010/main" val="228873864"/>
              </p:ext>
            </p:extLst>
          </p:nvPr>
        </p:nvGraphicFramePr>
        <p:xfrm>
          <a:off x="0" y="0"/>
          <a:ext cx="12191999" cy="7115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8B588BE-2C7A-17CE-509D-2BEA747FE902}"/>
              </a:ext>
            </a:extLst>
          </p:cNvPr>
          <p:cNvSpPr txBox="1"/>
          <p:nvPr/>
        </p:nvSpPr>
        <p:spPr>
          <a:xfrm>
            <a:off x="0" y="12126"/>
            <a:ext cx="12191999" cy="1477328"/>
          </a:xfrm>
          <a:prstGeom prst="rect">
            <a:avLst/>
          </a:prstGeom>
          <a:noFill/>
        </p:spPr>
        <p:txBody>
          <a:bodyPr wrap="square" rtlCol="0">
            <a:spAutoFit/>
          </a:bodyPr>
          <a:lstStyle/>
          <a:p>
            <a:pPr algn="ctr"/>
            <a:r>
              <a:rPr lang="en-GB" sz="5400" b="1" dirty="0">
                <a:solidFill>
                  <a:srgbClr val="7030A0"/>
                </a:solidFill>
                <a:latin typeface="Arial" panose="020B0604020202020204" pitchFamily="34" charset="0"/>
                <a:cs typeface="Arial" panose="020B0604020202020204" pitchFamily="34" charset="0"/>
              </a:rPr>
              <a:t>Family and Community Learning</a:t>
            </a:r>
          </a:p>
          <a:p>
            <a:pPr algn="ctr"/>
            <a:r>
              <a:rPr lang="en-GB" sz="3600" b="1" dirty="0">
                <a:latin typeface="Arial" panose="020B0604020202020204" pitchFamily="34" charset="0"/>
                <a:cs typeface="Arial" panose="020B0604020202020204" pitchFamily="34" charset="0"/>
              </a:rPr>
              <a:t>Keep in touch</a:t>
            </a:r>
            <a:endParaRPr lang="en-GB" sz="3600" b="1" dirty="0">
              <a:solidFill>
                <a:srgbClr val="7030A0"/>
              </a:solidFill>
              <a:latin typeface="Arial" panose="020B0604020202020204" pitchFamily="34" charset="0"/>
              <a:cs typeface="Arial" panose="020B0604020202020204" pitchFamily="34" charset="0"/>
            </a:endParaRPr>
          </a:p>
        </p:txBody>
      </p:sp>
      <p:pic>
        <p:nvPicPr>
          <p:cNvPr id="8" name="Picture 7" descr="A group of people raising their hands">
            <a:extLst>
              <a:ext uri="{FF2B5EF4-FFF2-40B4-BE49-F238E27FC236}">
                <a16:creationId xmlns:a16="http://schemas.microsoft.com/office/drawing/2014/main" id="{29D393C6-7EE0-FC5D-E6A3-C331A17406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451378"/>
            <a:ext cx="12192001" cy="2377578"/>
          </a:xfrm>
          <a:prstGeom prst="rect">
            <a:avLst/>
          </a:prstGeom>
        </p:spPr>
      </p:pic>
    </p:spTree>
    <p:extLst>
      <p:ext uri="{BB962C8B-B14F-4D97-AF65-F5344CB8AC3E}">
        <p14:creationId xmlns:p14="http://schemas.microsoft.com/office/powerpoint/2010/main" val="3285263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E7528-4666-42A5-A2DA-379D537C3E9E}"/>
              </a:ext>
            </a:extLst>
          </p:cNvPr>
          <p:cNvSpPr>
            <a:spLocks noGrp="1"/>
          </p:cNvSpPr>
          <p:nvPr>
            <p:ph type="title"/>
          </p:nvPr>
        </p:nvSpPr>
        <p:spPr>
          <a:xfrm>
            <a:off x="0" y="214903"/>
            <a:ext cx="12192000" cy="1091383"/>
          </a:xfrm>
        </p:spPr>
        <p:txBody>
          <a:bodyPr vert="horz" lIns="91440" tIns="45720" rIns="91440" bIns="45720" rtlCol="0" anchor="b">
            <a:noAutofit/>
          </a:bodyPr>
          <a:lstStyle/>
          <a:p>
            <a:pPr algn="ctr"/>
            <a:r>
              <a:rPr lang="en-US" sz="5400" b="1" kern="1200" dirty="0">
                <a:solidFill>
                  <a:srgbClr val="7030A0"/>
                </a:solidFill>
                <a:latin typeface="Arial" panose="020B0604020202020204" pitchFamily="34" charset="0"/>
                <a:cs typeface="Arial" panose="020B0604020202020204" pitchFamily="34" charset="0"/>
              </a:rPr>
              <a:t>Family and Community Learning</a:t>
            </a:r>
            <a:br>
              <a:rPr lang="en-US" sz="2800" kern="1200" dirty="0"/>
            </a:br>
            <a:r>
              <a:rPr lang="en-US" sz="3000" kern="1200" dirty="0">
                <a:latin typeface="Arial" panose="020B0604020202020204" pitchFamily="34" charset="0"/>
                <a:cs typeface="Arial" panose="020B0604020202020204" pitchFamily="34" charset="0"/>
              </a:rPr>
              <a:t>“</a:t>
            </a:r>
            <a:r>
              <a:rPr lang="en-US" sz="3000" i="1" kern="1200" dirty="0">
                <a:latin typeface="Arial" panose="020B0604020202020204" pitchFamily="34" charset="0"/>
                <a:cs typeface="Arial" panose="020B0604020202020204" pitchFamily="34" charset="0"/>
              </a:rPr>
              <a:t>Growing a lifelong love of learning with communities in Wiltshire.”</a:t>
            </a:r>
            <a:endParaRPr lang="en-US" sz="3000" kern="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7932D6A-DCEF-7CD4-40D7-6894CFB0D31C}"/>
              </a:ext>
            </a:extLst>
          </p:cNvPr>
          <p:cNvSpPr txBox="1"/>
          <p:nvPr/>
        </p:nvSpPr>
        <p:spPr>
          <a:xfrm>
            <a:off x="6407492" y="1736269"/>
            <a:ext cx="5784508" cy="298739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400" dirty="0">
                <a:latin typeface="Arial" panose="020B0604020202020204" pitchFamily="34" charset="0"/>
                <a:cs typeface="Arial" panose="020B0604020202020204" pitchFamily="34" charset="0"/>
              </a:rPr>
              <a:t>The Family and Community Learning</a:t>
            </a:r>
          </a:p>
          <a:p>
            <a:pPr>
              <a:lnSpc>
                <a:spcPct val="90000"/>
              </a:lnSpc>
              <a:spcAft>
                <a:spcPts val="600"/>
              </a:spcAft>
            </a:pPr>
            <a:r>
              <a:rPr lang="en-US" sz="2400" dirty="0">
                <a:latin typeface="Arial" panose="020B0604020202020204" pitchFamily="34" charset="0"/>
                <a:cs typeface="Arial" panose="020B0604020202020204" pitchFamily="34" charset="0"/>
              </a:rPr>
              <a:t>team are here to help you:</a:t>
            </a:r>
          </a:p>
          <a:p>
            <a:pPr indent="-228600">
              <a:lnSpc>
                <a:spcPct val="90000"/>
              </a:lnSpc>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2286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With your learning</a:t>
            </a:r>
          </a:p>
          <a:p>
            <a:pPr marL="457200" indent="-2286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With your skills development</a:t>
            </a:r>
          </a:p>
          <a:p>
            <a:pPr marL="457200" indent="-2286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With your next steps</a:t>
            </a:r>
          </a:p>
        </p:txBody>
      </p:sp>
      <p:sp>
        <p:nvSpPr>
          <p:cNvPr id="13" name="TextBox 12">
            <a:extLst>
              <a:ext uri="{FF2B5EF4-FFF2-40B4-BE49-F238E27FC236}">
                <a16:creationId xmlns:a16="http://schemas.microsoft.com/office/drawing/2014/main" id="{AF8F648F-AB08-3678-C5BE-F56A153134B9}"/>
              </a:ext>
            </a:extLst>
          </p:cNvPr>
          <p:cNvSpPr txBox="1"/>
          <p:nvPr/>
        </p:nvSpPr>
        <p:spPr>
          <a:xfrm>
            <a:off x="696860" y="2820628"/>
            <a:ext cx="5259643" cy="3517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6" name="Picture 5" descr="A group of people raising their hands&#10;&#10;Description automatically generated">
            <a:extLst>
              <a:ext uri="{FF2B5EF4-FFF2-40B4-BE49-F238E27FC236}">
                <a16:creationId xmlns:a16="http://schemas.microsoft.com/office/drawing/2014/main" id="{4C662FF5-63CB-951F-F8F2-91617B6EB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71" y="1812471"/>
            <a:ext cx="5850665" cy="2987397"/>
          </a:xfrm>
          <a:prstGeom prst="rect">
            <a:avLst/>
          </a:prstGeom>
        </p:spPr>
      </p:pic>
      <p:pic>
        <p:nvPicPr>
          <p:cNvPr id="7" name="Picture 6" descr="A blue square with white text and yellow people&#10;&#10;Description automatically generated">
            <a:extLst>
              <a:ext uri="{FF2B5EF4-FFF2-40B4-BE49-F238E27FC236}">
                <a16:creationId xmlns:a16="http://schemas.microsoft.com/office/drawing/2014/main" id="{BE338AF3-3E67-1F6A-BE1E-28DBFBEEA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9716" y="5442070"/>
            <a:ext cx="1201027" cy="1201027"/>
          </a:xfrm>
          <a:prstGeom prst="rect">
            <a:avLst/>
          </a:prstGeom>
        </p:spPr>
      </p:pic>
      <p:pic>
        <p:nvPicPr>
          <p:cNvPr id="8" name="Picture 7">
            <a:extLst>
              <a:ext uri="{FF2B5EF4-FFF2-40B4-BE49-F238E27FC236}">
                <a16:creationId xmlns:a16="http://schemas.microsoft.com/office/drawing/2014/main" id="{0206D62F-1CD8-8A91-CE20-D68D7DB28A3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335544" y="5457006"/>
            <a:ext cx="1505525" cy="1186091"/>
          </a:xfrm>
          <a:custGeom>
            <a:avLst/>
            <a:gdLst/>
            <a:ahLst/>
            <a:cxnLst/>
            <a:rect l="l" t="t" r="r" b="b"/>
            <a:pathLst>
              <a:path w="4141760" h="4377846">
                <a:moveTo>
                  <a:pt x="0" y="0"/>
                </a:moveTo>
                <a:lnTo>
                  <a:pt x="4141760" y="0"/>
                </a:lnTo>
                <a:lnTo>
                  <a:pt x="4141760" y="4377846"/>
                </a:lnTo>
                <a:lnTo>
                  <a:pt x="0" y="4377846"/>
                </a:lnTo>
                <a:close/>
              </a:path>
            </a:pathLst>
          </a:custGeom>
        </p:spPr>
      </p:pic>
      <p:pic>
        <p:nvPicPr>
          <p:cNvPr id="9" name="Picture 8">
            <a:extLst>
              <a:ext uri="{FF2B5EF4-FFF2-40B4-BE49-F238E27FC236}">
                <a16:creationId xmlns:a16="http://schemas.microsoft.com/office/drawing/2014/main" id="{DD3738A7-00DB-0020-1AEA-48587F207183}"/>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120704" y="5915651"/>
            <a:ext cx="2132370" cy="863094"/>
          </a:xfrm>
          <a:prstGeom prst="rect">
            <a:avLst/>
          </a:prstGeom>
          <a:noFill/>
          <a:ln>
            <a:noFill/>
          </a:ln>
        </p:spPr>
      </p:pic>
    </p:spTree>
    <p:extLst>
      <p:ext uri="{BB962C8B-B14F-4D97-AF65-F5344CB8AC3E}">
        <p14:creationId xmlns:p14="http://schemas.microsoft.com/office/powerpoint/2010/main" val="31030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CF8C-F82C-CC13-AB3D-78BA853951FC}"/>
              </a:ext>
            </a:extLst>
          </p:cNvPr>
          <p:cNvSpPr>
            <a:spLocks noGrp="1"/>
          </p:cNvSpPr>
          <p:nvPr>
            <p:ph type="title"/>
          </p:nvPr>
        </p:nvSpPr>
        <p:spPr>
          <a:xfrm rot="16200000">
            <a:off x="-1498853" y="1942302"/>
            <a:ext cx="6477000" cy="3006051"/>
          </a:xfrm>
        </p:spPr>
        <p:txBody>
          <a:bodyPr anchor="ctr">
            <a:normAutofit/>
          </a:bodyPr>
          <a:lstStyle/>
          <a:p>
            <a:endParaRPr lang="en-US" sz="4800" dirty="0">
              <a:solidFill>
                <a:schemeClr val="bg1"/>
              </a:solidFill>
            </a:endParaRPr>
          </a:p>
        </p:txBody>
      </p:sp>
      <p:graphicFrame>
        <p:nvGraphicFramePr>
          <p:cNvPr id="26" name="Content Placeholder 2">
            <a:extLst>
              <a:ext uri="{FF2B5EF4-FFF2-40B4-BE49-F238E27FC236}">
                <a16:creationId xmlns:a16="http://schemas.microsoft.com/office/drawing/2014/main" id="{AAB69EBC-A7F6-7446-7EE3-79EC1D0042F5}"/>
              </a:ext>
            </a:extLst>
          </p:cNvPr>
          <p:cNvGraphicFramePr>
            <a:graphicFrameLocks noGrp="1"/>
          </p:cNvGraphicFramePr>
          <p:nvPr>
            <p:ph idx="1"/>
            <p:extLst>
              <p:ext uri="{D42A27DB-BD31-4B8C-83A1-F6EECF244321}">
                <p14:modId xmlns:p14="http://schemas.microsoft.com/office/powerpoint/2010/main" val="3235299347"/>
              </p:ext>
            </p:extLst>
          </p:nvPr>
        </p:nvGraphicFramePr>
        <p:xfrm>
          <a:off x="3471356" y="-2"/>
          <a:ext cx="872064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group of people raising their hands&#10;&#10;Description automatically generated">
            <a:extLst>
              <a:ext uri="{FF2B5EF4-FFF2-40B4-BE49-F238E27FC236}">
                <a16:creationId xmlns:a16="http://schemas.microsoft.com/office/drawing/2014/main" id="{E20F47E6-6BAD-C486-2603-38D5E06553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2" y="0"/>
            <a:ext cx="3466994" cy="6858000"/>
          </a:xfrm>
          <a:prstGeom prst="rect">
            <a:avLst/>
          </a:prstGeom>
        </p:spPr>
      </p:pic>
      <p:sp>
        <p:nvSpPr>
          <p:cNvPr id="8" name="TextBox 7">
            <a:extLst>
              <a:ext uri="{FF2B5EF4-FFF2-40B4-BE49-F238E27FC236}">
                <a16:creationId xmlns:a16="http://schemas.microsoft.com/office/drawing/2014/main" id="{A65A5137-7EF1-1860-D788-156D136C0641}"/>
              </a:ext>
            </a:extLst>
          </p:cNvPr>
          <p:cNvSpPr txBox="1"/>
          <p:nvPr/>
        </p:nvSpPr>
        <p:spPr>
          <a:xfrm>
            <a:off x="3471356" y="0"/>
            <a:ext cx="8716281" cy="553998"/>
          </a:xfrm>
          <a:prstGeom prst="rect">
            <a:avLst/>
          </a:prstGeom>
          <a:noFill/>
        </p:spPr>
        <p:txBody>
          <a:bodyPr wrap="square" rtlCol="0">
            <a:spAutoFit/>
          </a:bodyPr>
          <a:lstStyle/>
          <a:p>
            <a:pPr algn="ctr"/>
            <a:r>
              <a:rPr lang="en-GB" sz="3000" b="1" dirty="0">
                <a:latin typeface="Arial" panose="020B0604020202020204" pitchFamily="34" charset="0"/>
                <a:cs typeface="Arial" panose="020B0604020202020204" pitchFamily="34" charset="0"/>
              </a:rPr>
              <a:t>How We Keep You Safe</a:t>
            </a:r>
          </a:p>
        </p:txBody>
      </p:sp>
    </p:spTree>
    <p:extLst>
      <p:ext uri="{BB962C8B-B14F-4D97-AF65-F5344CB8AC3E}">
        <p14:creationId xmlns:p14="http://schemas.microsoft.com/office/powerpoint/2010/main" val="214097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CF8C-F82C-CC13-AB3D-78BA853951FC}"/>
              </a:ext>
            </a:extLst>
          </p:cNvPr>
          <p:cNvSpPr>
            <a:spLocks noGrp="1"/>
          </p:cNvSpPr>
          <p:nvPr>
            <p:ph type="title"/>
          </p:nvPr>
        </p:nvSpPr>
        <p:spPr>
          <a:xfrm rot="16200000">
            <a:off x="-1498853" y="1942302"/>
            <a:ext cx="6477000" cy="3006051"/>
          </a:xfrm>
        </p:spPr>
        <p:txBody>
          <a:bodyPr anchor="ctr">
            <a:normAutofit/>
          </a:bodyPr>
          <a:lstStyle/>
          <a:p>
            <a:endParaRPr lang="en-US" sz="4800" dirty="0">
              <a:solidFill>
                <a:schemeClr val="bg1"/>
              </a:solidFill>
            </a:endParaRPr>
          </a:p>
        </p:txBody>
      </p:sp>
      <p:graphicFrame>
        <p:nvGraphicFramePr>
          <p:cNvPr id="26" name="Content Placeholder 2">
            <a:extLst>
              <a:ext uri="{FF2B5EF4-FFF2-40B4-BE49-F238E27FC236}">
                <a16:creationId xmlns:a16="http://schemas.microsoft.com/office/drawing/2014/main" id="{AAB69EBC-A7F6-7446-7EE3-79EC1D0042F5}"/>
              </a:ext>
            </a:extLst>
          </p:cNvPr>
          <p:cNvGraphicFramePr>
            <a:graphicFrameLocks noGrp="1"/>
          </p:cNvGraphicFramePr>
          <p:nvPr>
            <p:ph idx="1"/>
            <p:extLst>
              <p:ext uri="{D42A27DB-BD31-4B8C-83A1-F6EECF244321}">
                <p14:modId xmlns:p14="http://schemas.microsoft.com/office/powerpoint/2010/main" val="4003485064"/>
              </p:ext>
            </p:extLst>
          </p:nvPr>
        </p:nvGraphicFramePr>
        <p:xfrm>
          <a:off x="3471356" y="-2"/>
          <a:ext cx="872064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group of people raising their hands&#10;&#10;Description automatically generated">
            <a:extLst>
              <a:ext uri="{FF2B5EF4-FFF2-40B4-BE49-F238E27FC236}">
                <a16:creationId xmlns:a16="http://schemas.microsoft.com/office/drawing/2014/main" id="{C3EDF578-5C77-9144-4D26-41AF842599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
            <a:ext cx="3466994" cy="7562447"/>
          </a:xfrm>
          <a:prstGeom prst="rect">
            <a:avLst/>
          </a:prstGeom>
        </p:spPr>
      </p:pic>
      <p:sp>
        <p:nvSpPr>
          <p:cNvPr id="5" name="TextBox 4">
            <a:extLst>
              <a:ext uri="{FF2B5EF4-FFF2-40B4-BE49-F238E27FC236}">
                <a16:creationId xmlns:a16="http://schemas.microsoft.com/office/drawing/2014/main" id="{E8B588BE-2C7A-17CE-509D-2BEA747FE902}"/>
              </a:ext>
            </a:extLst>
          </p:cNvPr>
          <p:cNvSpPr txBox="1"/>
          <p:nvPr/>
        </p:nvSpPr>
        <p:spPr>
          <a:xfrm>
            <a:off x="3466994" y="0"/>
            <a:ext cx="8725006" cy="553998"/>
          </a:xfrm>
          <a:prstGeom prst="rect">
            <a:avLst/>
          </a:prstGeom>
          <a:noFill/>
        </p:spPr>
        <p:txBody>
          <a:bodyPr wrap="square" rtlCol="0">
            <a:spAutoFit/>
          </a:bodyPr>
          <a:lstStyle/>
          <a:p>
            <a:pPr algn="ctr"/>
            <a:r>
              <a:rPr lang="en-GB" sz="3000" b="1" dirty="0">
                <a:latin typeface="Arial" panose="020B0604020202020204" pitchFamily="34" charset="0"/>
                <a:cs typeface="Arial" panose="020B0604020202020204" pitchFamily="34" charset="0"/>
              </a:rPr>
              <a:t>How To Stay Safe Online</a:t>
            </a:r>
          </a:p>
        </p:txBody>
      </p:sp>
    </p:spTree>
    <p:extLst>
      <p:ext uri="{BB962C8B-B14F-4D97-AF65-F5344CB8AC3E}">
        <p14:creationId xmlns:p14="http://schemas.microsoft.com/office/powerpoint/2010/main" val="3786964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E99F6C9-67E1-25F4-E970-F3CE9FDE7677}"/>
              </a:ext>
            </a:extLst>
          </p:cNvPr>
          <p:cNvSpPr txBox="1"/>
          <p:nvPr/>
        </p:nvSpPr>
        <p:spPr>
          <a:xfrm>
            <a:off x="276056" y="474016"/>
            <a:ext cx="5275275" cy="830997"/>
          </a:xfrm>
          <a:prstGeom prst="rect">
            <a:avLst/>
          </a:prstGeom>
          <a:solidFill>
            <a:srgbClr val="FC868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Democracy</a:t>
            </a:r>
            <a:r>
              <a:rPr lang="en-US" sz="2400" dirty="0">
                <a:cs typeface="Calibri"/>
              </a:rPr>
              <a:t> – making decisions together and having your say</a:t>
            </a:r>
          </a:p>
        </p:txBody>
      </p:sp>
      <p:sp>
        <p:nvSpPr>
          <p:cNvPr id="8" name="TextBox 7">
            <a:extLst>
              <a:ext uri="{FF2B5EF4-FFF2-40B4-BE49-F238E27FC236}">
                <a16:creationId xmlns:a16="http://schemas.microsoft.com/office/drawing/2014/main" id="{75843D79-26C1-AC4A-D415-6A33FD8D158A}"/>
              </a:ext>
            </a:extLst>
          </p:cNvPr>
          <p:cNvSpPr txBox="1"/>
          <p:nvPr/>
        </p:nvSpPr>
        <p:spPr>
          <a:xfrm>
            <a:off x="276056" y="1903381"/>
            <a:ext cx="6065919" cy="830997"/>
          </a:xfrm>
          <a:prstGeom prst="rect">
            <a:avLst/>
          </a:prstGeom>
          <a:solidFill>
            <a:schemeClr val="accent5">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Rule of law </a:t>
            </a:r>
            <a:r>
              <a:rPr lang="en-US" sz="2400" dirty="0">
                <a:cs typeface="Calibri"/>
              </a:rPr>
              <a:t>– following rules to keep order and to keep everyone safe</a:t>
            </a:r>
          </a:p>
        </p:txBody>
      </p:sp>
      <p:sp>
        <p:nvSpPr>
          <p:cNvPr id="9" name="TextBox 8">
            <a:extLst>
              <a:ext uri="{FF2B5EF4-FFF2-40B4-BE49-F238E27FC236}">
                <a16:creationId xmlns:a16="http://schemas.microsoft.com/office/drawing/2014/main" id="{F6CBD503-7C88-6437-FD88-448985ED2AC6}"/>
              </a:ext>
            </a:extLst>
          </p:cNvPr>
          <p:cNvSpPr txBox="1"/>
          <p:nvPr/>
        </p:nvSpPr>
        <p:spPr>
          <a:xfrm>
            <a:off x="276056" y="3332747"/>
            <a:ext cx="6962944" cy="830997"/>
          </a:xfrm>
          <a:prstGeom prst="rect">
            <a:avLst/>
          </a:prstGeom>
          <a:solidFill>
            <a:srgbClr val="FC868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Individual liberty </a:t>
            </a:r>
            <a:r>
              <a:rPr lang="en-US" sz="2400" dirty="0">
                <a:cs typeface="Calibri"/>
              </a:rPr>
              <a:t>– freedom to make your own choices and have your own thoughts and ideas</a:t>
            </a:r>
          </a:p>
        </p:txBody>
      </p:sp>
      <p:sp>
        <p:nvSpPr>
          <p:cNvPr id="10" name="TextBox 9">
            <a:extLst>
              <a:ext uri="{FF2B5EF4-FFF2-40B4-BE49-F238E27FC236}">
                <a16:creationId xmlns:a16="http://schemas.microsoft.com/office/drawing/2014/main" id="{73FE04E8-DB2C-3871-A894-0C0558DB2108}"/>
              </a:ext>
            </a:extLst>
          </p:cNvPr>
          <p:cNvSpPr txBox="1"/>
          <p:nvPr/>
        </p:nvSpPr>
        <p:spPr>
          <a:xfrm>
            <a:off x="276056" y="4781371"/>
            <a:ext cx="6063914" cy="1200329"/>
          </a:xfrm>
          <a:prstGeom prst="rect">
            <a:avLst/>
          </a:prstGeom>
          <a:solidFill>
            <a:schemeClr val="accent5">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Mutual respect </a:t>
            </a:r>
            <a:r>
              <a:rPr lang="en-US" sz="2400" dirty="0">
                <a:cs typeface="Calibri"/>
              </a:rPr>
              <a:t>– understanding that everyone is entitled to share their own thoughts and ideas and being willing to listen</a:t>
            </a:r>
          </a:p>
        </p:txBody>
      </p:sp>
      <p:sp>
        <p:nvSpPr>
          <p:cNvPr id="11" name="TextBox 10">
            <a:extLst>
              <a:ext uri="{FF2B5EF4-FFF2-40B4-BE49-F238E27FC236}">
                <a16:creationId xmlns:a16="http://schemas.microsoft.com/office/drawing/2014/main" id="{0652402E-CC0C-0783-7ADA-E8DCA755F88F}"/>
              </a:ext>
            </a:extLst>
          </p:cNvPr>
          <p:cNvSpPr txBox="1"/>
          <p:nvPr/>
        </p:nvSpPr>
        <p:spPr>
          <a:xfrm>
            <a:off x="7611979" y="4788013"/>
            <a:ext cx="4093409" cy="1569660"/>
          </a:xfrm>
          <a:prstGeom prst="rect">
            <a:avLst/>
          </a:prstGeom>
          <a:solidFill>
            <a:srgbClr val="FC8686"/>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Tolerance</a:t>
            </a:r>
            <a:r>
              <a:rPr lang="en-US" sz="2400" dirty="0">
                <a:cs typeface="Calibri"/>
              </a:rPr>
              <a:t> – embracing the idea that we are all different, with different backgrounds, cultures and beliefs</a:t>
            </a:r>
          </a:p>
        </p:txBody>
      </p:sp>
      <p:pic>
        <p:nvPicPr>
          <p:cNvPr id="12" name="Picture 12" descr="A heart shaped plate with a flag pattern&#10;&#10;Description automatically generated">
            <a:extLst>
              <a:ext uri="{FF2B5EF4-FFF2-40B4-BE49-F238E27FC236}">
                <a16:creationId xmlns:a16="http://schemas.microsoft.com/office/drawing/2014/main" id="{C06E71D2-FAB5-43C5-5AF7-38D3B7127BF5}"/>
              </a:ext>
            </a:extLst>
          </p:cNvPr>
          <p:cNvPicPr>
            <a:picLocks noChangeAspect="1"/>
          </p:cNvPicPr>
          <p:nvPr/>
        </p:nvPicPr>
        <p:blipFill>
          <a:blip r:embed="rId2"/>
          <a:stretch>
            <a:fillRect/>
          </a:stretch>
        </p:blipFill>
        <p:spPr>
          <a:xfrm>
            <a:off x="7611979" y="390210"/>
            <a:ext cx="4093409" cy="3818314"/>
          </a:xfrm>
          <a:prstGeom prst="rect">
            <a:avLst/>
          </a:prstGeom>
        </p:spPr>
      </p:pic>
    </p:spTree>
    <p:extLst>
      <p:ext uri="{BB962C8B-B14F-4D97-AF65-F5344CB8AC3E}">
        <p14:creationId xmlns:p14="http://schemas.microsoft.com/office/powerpoint/2010/main" val="2153948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DA90-1974-4908-BBCE-28510D94ED71}"/>
              </a:ext>
            </a:extLst>
          </p:cNvPr>
          <p:cNvSpPr>
            <a:spLocks noGrp="1"/>
          </p:cNvSpPr>
          <p:nvPr>
            <p:ph type="title"/>
          </p:nvPr>
        </p:nvSpPr>
        <p:spPr>
          <a:xfrm>
            <a:off x="838200" y="222252"/>
            <a:ext cx="10515600" cy="1720058"/>
          </a:xfrm>
        </p:spPr>
        <p:txBody>
          <a:bodyPr>
            <a:normAutofit/>
          </a:bodyPr>
          <a:lstStyle/>
          <a:p>
            <a:pPr algn="ctr"/>
            <a:r>
              <a:rPr lang="en-GB" sz="4800" b="1" dirty="0">
                <a:latin typeface="Arial"/>
                <a:cs typeface="Arial"/>
              </a:rPr>
              <a:t>SAFEGUARDING:</a:t>
            </a:r>
            <a:br>
              <a:rPr lang="en-GB" sz="4800" b="1" dirty="0">
                <a:latin typeface="Arial"/>
                <a:cs typeface="Arial"/>
              </a:rPr>
            </a:br>
            <a:r>
              <a:rPr lang="en-GB" sz="2400" b="1" dirty="0">
                <a:latin typeface="Arial"/>
                <a:cs typeface="Arial"/>
              </a:rPr>
              <a:t>If you are feeling sad, upset, hurt, scared or worried,</a:t>
            </a:r>
            <a:br>
              <a:rPr lang="en-GB" sz="2400" b="1" dirty="0">
                <a:latin typeface="Arial"/>
                <a:cs typeface="Arial"/>
              </a:rPr>
            </a:br>
            <a:r>
              <a:rPr lang="en-GB" sz="2400" b="1" dirty="0">
                <a:latin typeface="Arial"/>
                <a:cs typeface="Arial"/>
              </a:rPr>
              <a:t>you can talk to any member of staff or one of the Safeguarding Team</a:t>
            </a:r>
            <a:endParaRPr lang="en-GB" sz="3200" b="1" dirty="0">
              <a:latin typeface="Arial"/>
              <a:cs typeface="Arial"/>
            </a:endParaRPr>
          </a:p>
        </p:txBody>
      </p:sp>
      <p:pic>
        <p:nvPicPr>
          <p:cNvPr id="27" name="Content Placeholder 26" descr="Ro.jpg">
            <a:extLst>
              <a:ext uri="{FF2B5EF4-FFF2-40B4-BE49-F238E27FC236}">
                <a16:creationId xmlns:a16="http://schemas.microsoft.com/office/drawing/2014/main" id="{3EF6D48F-F304-A538-DD3A-649E6E04459C}"/>
              </a:ext>
            </a:extLst>
          </p:cNvPr>
          <p:cNvPicPr>
            <a:picLocks noGrp="1" noChangeAspect="1"/>
          </p:cNvPicPr>
          <p:nvPr>
            <p:ph idx="1"/>
          </p:nvPr>
        </p:nvPicPr>
        <p:blipFill>
          <a:blip r:embed="rId3"/>
          <a:stretch>
            <a:fillRect/>
          </a:stretch>
        </p:blipFill>
        <p:spPr>
          <a:xfrm>
            <a:off x="746893" y="2070833"/>
            <a:ext cx="1872466" cy="2423027"/>
          </a:xfrm>
        </p:spPr>
      </p:pic>
      <p:pic>
        <p:nvPicPr>
          <p:cNvPr id="28" name="Picture 27" descr="Laura.jpg">
            <a:extLst>
              <a:ext uri="{FF2B5EF4-FFF2-40B4-BE49-F238E27FC236}">
                <a16:creationId xmlns:a16="http://schemas.microsoft.com/office/drawing/2014/main" id="{8A5B443A-A39D-3136-B326-DFB7672B40F9}"/>
              </a:ext>
            </a:extLst>
          </p:cNvPr>
          <p:cNvPicPr>
            <a:picLocks noChangeAspect="1"/>
          </p:cNvPicPr>
          <p:nvPr/>
        </p:nvPicPr>
        <p:blipFill>
          <a:blip r:embed="rId4"/>
          <a:stretch>
            <a:fillRect/>
          </a:stretch>
        </p:blipFill>
        <p:spPr>
          <a:xfrm>
            <a:off x="3691640" y="2070833"/>
            <a:ext cx="1849522" cy="2408322"/>
          </a:xfrm>
          <a:prstGeom prst="rect">
            <a:avLst/>
          </a:prstGeom>
        </p:spPr>
      </p:pic>
      <p:pic>
        <p:nvPicPr>
          <p:cNvPr id="29" name="Picture 28" descr="czM6Ly9tZWRLu.jpg">
            <a:extLst>
              <a:ext uri="{FF2B5EF4-FFF2-40B4-BE49-F238E27FC236}">
                <a16:creationId xmlns:a16="http://schemas.microsoft.com/office/drawing/2014/main" id="{79A766FA-7C60-3A0E-0779-E26F374C0073}"/>
              </a:ext>
            </a:extLst>
          </p:cNvPr>
          <p:cNvPicPr>
            <a:picLocks noChangeAspect="1"/>
          </p:cNvPicPr>
          <p:nvPr/>
        </p:nvPicPr>
        <p:blipFill rotWithShape="1">
          <a:blip r:embed="rId5"/>
          <a:srcRect t="114" r="5856" b="-669"/>
          <a:stretch/>
        </p:blipFill>
        <p:spPr>
          <a:xfrm>
            <a:off x="6719882" y="2070833"/>
            <a:ext cx="1865185" cy="2429942"/>
          </a:xfrm>
          <a:prstGeom prst="rect">
            <a:avLst/>
          </a:prstGeom>
        </p:spPr>
      </p:pic>
      <p:pic>
        <p:nvPicPr>
          <p:cNvPr id="30" name="Picture 29" descr="Helen.jpg">
            <a:extLst>
              <a:ext uri="{FF2B5EF4-FFF2-40B4-BE49-F238E27FC236}">
                <a16:creationId xmlns:a16="http://schemas.microsoft.com/office/drawing/2014/main" id="{5A9D75D3-B509-6F0A-AAF7-F0A4DE9B3C5B}"/>
              </a:ext>
            </a:extLst>
          </p:cNvPr>
          <p:cNvPicPr>
            <a:picLocks noChangeAspect="1"/>
          </p:cNvPicPr>
          <p:nvPr/>
        </p:nvPicPr>
        <p:blipFill rotWithShape="1">
          <a:blip r:embed="rId6"/>
          <a:srcRect l="16043" t="-190" r="10695" b="190"/>
          <a:stretch/>
        </p:blipFill>
        <p:spPr>
          <a:xfrm>
            <a:off x="9620856" y="2070833"/>
            <a:ext cx="1833436" cy="2432488"/>
          </a:xfrm>
          <a:prstGeom prst="rect">
            <a:avLst/>
          </a:prstGeom>
        </p:spPr>
      </p:pic>
      <p:sp>
        <p:nvSpPr>
          <p:cNvPr id="6" name="TextBox 5">
            <a:extLst>
              <a:ext uri="{FF2B5EF4-FFF2-40B4-BE49-F238E27FC236}">
                <a16:creationId xmlns:a16="http://schemas.microsoft.com/office/drawing/2014/main" id="{D2A11A3C-EE25-D594-72A4-63CB5E447CD8}"/>
              </a:ext>
            </a:extLst>
          </p:cNvPr>
          <p:cNvSpPr txBox="1"/>
          <p:nvPr/>
        </p:nvSpPr>
        <p:spPr>
          <a:xfrm flipH="1">
            <a:off x="737708" y="4493860"/>
            <a:ext cx="1872465" cy="2031325"/>
          </a:xfrm>
          <a:prstGeom prst="rect">
            <a:avLst/>
          </a:prstGeom>
          <a:solidFill>
            <a:srgbClr val="ED7D31"/>
          </a:solid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Rowena Prentice</a:t>
            </a:r>
          </a:p>
          <a:p>
            <a:endParaRPr lang="en-GB" b="1"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Designated Safeguarding Lead</a:t>
            </a:r>
          </a:p>
          <a:p>
            <a:r>
              <a:rPr lang="en-GB" b="1" dirty="0">
                <a:solidFill>
                  <a:schemeClr val="bg1"/>
                </a:solidFill>
                <a:latin typeface="Arial" panose="020B0604020202020204" pitchFamily="34" charset="0"/>
                <a:cs typeface="Arial" panose="020B0604020202020204" pitchFamily="34" charset="0"/>
              </a:rPr>
              <a:t>01225 770 478</a:t>
            </a:r>
          </a:p>
        </p:txBody>
      </p:sp>
      <p:sp>
        <p:nvSpPr>
          <p:cNvPr id="10" name="TextBox 9">
            <a:extLst>
              <a:ext uri="{FF2B5EF4-FFF2-40B4-BE49-F238E27FC236}">
                <a16:creationId xmlns:a16="http://schemas.microsoft.com/office/drawing/2014/main" id="{7B823A23-5E97-C21D-5AA9-E00E72AA763F}"/>
              </a:ext>
            </a:extLst>
          </p:cNvPr>
          <p:cNvSpPr txBox="1"/>
          <p:nvPr/>
        </p:nvSpPr>
        <p:spPr>
          <a:xfrm>
            <a:off x="3683924" y="4479155"/>
            <a:ext cx="1871752" cy="2031325"/>
          </a:xfrm>
          <a:prstGeom prst="rect">
            <a:avLst/>
          </a:prstGeom>
          <a:solidFill>
            <a:srgbClr val="5B9BD5"/>
          </a:solid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Laura Trowbridge</a:t>
            </a:r>
          </a:p>
          <a:p>
            <a:endParaRPr lang="en-GB" b="1"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Designated Safeguarding Lead</a:t>
            </a:r>
          </a:p>
          <a:p>
            <a:r>
              <a:rPr lang="en-GB" b="1" dirty="0">
                <a:solidFill>
                  <a:schemeClr val="bg1"/>
                </a:solidFill>
                <a:latin typeface="Arial" panose="020B0604020202020204" pitchFamily="34" charset="0"/>
                <a:cs typeface="Arial" panose="020B0604020202020204" pitchFamily="34" charset="0"/>
              </a:rPr>
              <a:t>07827 283 932</a:t>
            </a:r>
          </a:p>
        </p:txBody>
      </p:sp>
      <p:sp>
        <p:nvSpPr>
          <p:cNvPr id="11" name="TextBox 10">
            <a:extLst>
              <a:ext uri="{FF2B5EF4-FFF2-40B4-BE49-F238E27FC236}">
                <a16:creationId xmlns:a16="http://schemas.microsoft.com/office/drawing/2014/main" id="{A4B20427-8317-D799-44CB-BF2733230645}"/>
              </a:ext>
            </a:extLst>
          </p:cNvPr>
          <p:cNvSpPr txBox="1"/>
          <p:nvPr/>
        </p:nvSpPr>
        <p:spPr>
          <a:xfrm>
            <a:off x="6719882" y="4479154"/>
            <a:ext cx="1871752" cy="2031325"/>
          </a:xfrm>
          <a:prstGeom prst="rect">
            <a:avLst/>
          </a:prstGeom>
          <a:solidFill>
            <a:srgbClr val="70AD47"/>
          </a:solid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Lucinda Murray</a:t>
            </a:r>
          </a:p>
          <a:p>
            <a:endParaRPr lang="en-GB" b="1"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Designated Safeguarding Lead</a:t>
            </a:r>
          </a:p>
          <a:p>
            <a:r>
              <a:rPr lang="en-GB" b="1" dirty="0">
                <a:solidFill>
                  <a:schemeClr val="bg1"/>
                </a:solidFill>
                <a:latin typeface="Arial" panose="020B0604020202020204" pitchFamily="34" charset="0"/>
                <a:cs typeface="Arial" panose="020B0604020202020204" pitchFamily="34" charset="0"/>
              </a:rPr>
              <a:t>07768 926 662</a:t>
            </a:r>
          </a:p>
        </p:txBody>
      </p:sp>
      <p:sp>
        <p:nvSpPr>
          <p:cNvPr id="12" name="TextBox 11">
            <a:extLst>
              <a:ext uri="{FF2B5EF4-FFF2-40B4-BE49-F238E27FC236}">
                <a16:creationId xmlns:a16="http://schemas.microsoft.com/office/drawing/2014/main" id="{5BA75491-DFF9-C6EE-4C75-3C9F11DA71B0}"/>
              </a:ext>
            </a:extLst>
          </p:cNvPr>
          <p:cNvSpPr txBox="1"/>
          <p:nvPr/>
        </p:nvSpPr>
        <p:spPr>
          <a:xfrm>
            <a:off x="9620856" y="4479153"/>
            <a:ext cx="1833435" cy="2031325"/>
          </a:xfrm>
          <a:prstGeom prst="rect">
            <a:avLst/>
          </a:prstGeom>
          <a:solidFill>
            <a:srgbClr val="FFC000"/>
          </a:solid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Helen Edwards-</a:t>
            </a:r>
            <a:r>
              <a:rPr lang="en-GB" b="1" dirty="0" err="1">
                <a:solidFill>
                  <a:schemeClr val="bg1"/>
                </a:solidFill>
                <a:latin typeface="Arial" panose="020B0604020202020204" pitchFamily="34" charset="0"/>
                <a:cs typeface="Arial" panose="020B0604020202020204" pitchFamily="34" charset="0"/>
              </a:rPr>
              <a:t>Matheou</a:t>
            </a:r>
            <a:endParaRPr lang="en-GB" b="1"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Designated Safeguarding Lead</a:t>
            </a:r>
          </a:p>
          <a:p>
            <a:r>
              <a:rPr lang="en-GB" b="1" dirty="0">
                <a:solidFill>
                  <a:schemeClr val="bg1"/>
                </a:solidFill>
                <a:latin typeface="Arial" panose="020B0604020202020204" pitchFamily="34" charset="0"/>
                <a:cs typeface="Arial" panose="020B0604020202020204" pitchFamily="34" charset="0"/>
              </a:rPr>
              <a:t>07880 482 807</a:t>
            </a:r>
          </a:p>
        </p:txBody>
      </p:sp>
    </p:spTree>
    <p:extLst>
      <p:ext uri="{BB962C8B-B14F-4D97-AF65-F5344CB8AC3E}">
        <p14:creationId xmlns:p14="http://schemas.microsoft.com/office/powerpoint/2010/main" val="662349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3CF8C-F82C-CC13-AB3D-78BA853951FC}"/>
              </a:ext>
            </a:extLst>
          </p:cNvPr>
          <p:cNvSpPr>
            <a:spLocks noGrp="1"/>
          </p:cNvSpPr>
          <p:nvPr>
            <p:ph type="title"/>
          </p:nvPr>
        </p:nvSpPr>
        <p:spPr>
          <a:xfrm rot="16200000">
            <a:off x="-1498853" y="1942302"/>
            <a:ext cx="6477000" cy="3006051"/>
          </a:xfrm>
        </p:spPr>
        <p:txBody>
          <a:bodyPr anchor="ctr">
            <a:normAutofit/>
          </a:bodyPr>
          <a:lstStyle/>
          <a:p>
            <a:endParaRPr lang="en-US" sz="4800" dirty="0">
              <a:solidFill>
                <a:schemeClr val="bg1"/>
              </a:solidFill>
            </a:endParaRPr>
          </a:p>
        </p:txBody>
      </p:sp>
      <p:graphicFrame>
        <p:nvGraphicFramePr>
          <p:cNvPr id="26" name="Content Placeholder 2">
            <a:extLst>
              <a:ext uri="{FF2B5EF4-FFF2-40B4-BE49-F238E27FC236}">
                <a16:creationId xmlns:a16="http://schemas.microsoft.com/office/drawing/2014/main" id="{AAB69EBC-A7F6-7446-7EE3-79EC1D0042F5}"/>
              </a:ext>
            </a:extLst>
          </p:cNvPr>
          <p:cNvGraphicFramePr>
            <a:graphicFrameLocks noGrp="1"/>
          </p:cNvGraphicFramePr>
          <p:nvPr>
            <p:ph idx="1"/>
            <p:extLst>
              <p:ext uri="{D42A27DB-BD31-4B8C-83A1-F6EECF244321}">
                <p14:modId xmlns:p14="http://schemas.microsoft.com/office/powerpoint/2010/main" val="2136693583"/>
              </p:ext>
            </p:extLst>
          </p:nvPr>
        </p:nvGraphicFramePr>
        <p:xfrm>
          <a:off x="3471356" y="-3"/>
          <a:ext cx="8720643" cy="6858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8B588BE-2C7A-17CE-509D-2BEA747FE902}"/>
              </a:ext>
            </a:extLst>
          </p:cNvPr>
          <p:cNvSpPr txBox="1"/>
          <p:nvPr/>
        </p:nvSpPr>
        <p:spPr>
          <a:xfrm>
            <a:off x="3479295" y="-3"/>
            <a:ext cx="8712705" cy="1661993"/>
          </a:xfrm>
          <a:prstGeom prst="rect">
            <a:avLst/>
          </a:prstGeom>
          <a:noFill/>
        </p:spPr>
        <p:txBody>
          <a:bodyPr wrap="square" rtlCol="0">
            <a:spAutoFit/>
          </a:bodyPr>
          <a:lstStyle/>
          <a:p>
            <a:pPr algn="ctr"/>
            <a:r>
              <a:rPr lang="en-GB" sz="3000" b="1" dirty="0">
                <a:latin typeface="Arial" panose="020B0604020202020204" pitchFamily="34" charset="0"/>
                <a:cs typeface="Arial" panose="020B0604020202020204" pitchFamily="34" charset="0"/>
              </a:rPr>
              <a:t>What To Do</a:t>
            </a:r>
          </a:p>
          <a:p>
            <a:pPr algn="ctr"/>
            <a:r>
              <a:rPr lang="en-GB" sz="2400" dirty="0">
                <a:latin typeface="Arial" panose="020B0604020202020204" pitchFamily="34" charset="0"/>
                <a:cs typeface="Arial" panose="020B0604020202020204" pitchFamily="34" charset="0"/>
              </a:rPr>
              <a:t>If You See, Hear or Read Something Upsetting Online</a:t>
            </a:r>
          </a:p>
          <a:p>
            <a:pPr algn="ctr"/>
            <a:r>
              <a:rPr lang="en-GB" sz="2400" dirty="0">
                <a:latin typeface="Arial" panose="020B0604020202020204" pitchFamily="34" charset="0"/>
                <a:cs typeface="Arial" panose="020B0604020202020204" pitchFamily="34" charset="0"/>
              </a:rPr>
              <a:t>(including scams and cyber bullying)</a:t>
            </a:r>
          </a:p>
          <a:p>
            <a:pPr algn="ctr"/>
            <a:endParaRPr lang="en-GB" sz="2400" dirty="0">
              <a:latin typeface="Arial" panose="020B0604020202020204" pitchFamily="34" charset="0"/>
              <a:cs typeface="Arial" panose="020B0604020202020204" pitchFamily="34" charset="0"/>
            </a:endParaRPr>
          </a:p>
        </p:txBody>
      </p:sp>
      <p:pic>
        <p:nvPicPr>
          <p:cNvPr id="10" name="Picture 9" descr="A group of people raising their hands&#10;&#10;Description automatically generated">
            <a:extLst>
              <a:ext uri="{FF2B5EF4-FFF2-40B4-BE49-F238E27FC236}">
                <a16:creationId xmlns:a16="http://schemas.microsoft.com/office/drawing/2014/main" id="{434FB6E7-96BC-7A8C-A792-C789B7A021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
            <a:ext cx="3482193" cy="6857999"/>
          </a:xfrm>
          <a:prstGeom prst="rect">
            <a:avLst/>
          </a:prstGeom>
        </p:spPr>
      </p:pic>
    </p:spTree>
    <p:extLst>
      <p:ext uri="{BB962C8B-B14F-4D97-AF65-F5344CB8AC3E}">
        <p14:creationId xmlns:p14="http://schemas.microsoft.com/office/powerpoint/2010/main" val="2575852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0DA90-1974-4908-BBCE-28510D94ED71}"/>
              </a:ext>
            </a:extLst>
          </p:cNvPr>
          <p:cNvSpPr>
            <a:spLocks noGrp="1"/>
          </p:cNvSpPr>
          <p:nvPr>
            <p:ph type="title"/>
          </p:nvPr>
        </p:nvSpPr>
        <p:spPr/>
        <p:txBody>
          <a:bodyPr>
            <a:normAutofit/>
          </a:bodyPr>
          <a:lstStyle/>
          <a:p>
            <a:r>
              <a:rPr lang="en-GB" sz="5400" dirty="0">
                <a:latin typeface="Arial" panose="020B0604020202020204" pitchFamily="34" charset="0"/>
                <a:cs typeface="Arial" panose="020B0604020202020204" pitchFamily="34" charset="0"/>
              </a:rPr>
              <a:t>Your responsibilities as a learner:</a:t>
            </a:r>
          </a:p>
        </p:txBody>
      </p:sp>
      <p:graphicFrame>
        <p:nvGraphicFramePr>
          <p:cNvPr id="5" name="Content Placeholder 2">
            <a:extLst>
              <a:ext uri="{FF2B5EF4-FFF2-40B4-BE49-F238E27FC236}">
                <a16:creationId xmlns:a16="http://schemas.microsoft.com/office/drawing/2014/main" id="{6AA39426-1FD8-4EC3-AE38-01C70A60EF1E}"/>
              </a:ext>
            </a:extLst>
          </p:cNvPr>
          <p:cNvGraphicFramePr>
            <a:graphicFrameLocks noGrp="1"/>
          </p:cNvGraphicFramePr>
          <p:nvPr>
            <p:ph idx="1"/>
            <p:extLst>
              <p:ext uri="{D42A27DB-BD31-4B8C-83A1-F6EECF244321}">
                <p14:modId xmlns:p14="http://schemas.microsoft.com/office/powerpoint/2010/main" val="214883703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935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B238056-9EDC-4FEE-B5FF-15CD021DCDBF}"/>
                                            </p:graphicEl>
                                          </p:spTgt>
                                        </p:tgtEl>
                                        <p:attrNameLst>
                                          <p:attrName>style.visibility</p:attrName>
                                        </p:attrNameLst>
                                      </p:cBhvr>
                                      <p:to>
                                        <p:strVal val="visible"/>
                                      </p:to>
                                    </p:set>
                                    <p:animEffect transition="in" filter="fade">
                                      <p:cBhvr>
                                        <p:cTn id="7" dur="500"/>
                                        <p:tgtEl>
                                          <p:spTgt spid="5">
                                            <p:graphicEl>
                                              <a:dgm id="{9B238056-9EDC-4FEE-B5FF-15CD021DCDB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A141852D-45C8-4E94-B055-404B5707EED8}"/>
                                            </p:graphicEl>
                                          </p:spTgt>
                                        </p:tgtEl>
                                        <p:attrNameLst>
                                          <p:attrName>style.visibility</p:attrName>
                                        </p:attrNameLst>
                                      </p:cBhvr>
                                      <p:to>
                                        <p:strVal val="visible"/>
                                      </p:to>
                                    </p:set>
                                    <p:animEffect transition="in" filter="fade">
                                      <p:cBhvr>
                                        <p:cTn id="12" dur="500"/>
                                        <p:tgtEl>
                                          <p:spTgt spid="5">
                                            <p:graphicEl>
                                              <a:dgm id="{A141852D-45C8-4E94-B055-404B5707EED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2AA95814-F931-445D-877D-D2227D1F79E8}"/>
                                            </p:graphicEl>
                                          </p:spTgt>
                                        </p:tgtEl>
                                        <p:attrNameLst>
                                          <p:attrName>style.visibility</p:attrName>
                                        </p:attrNameLst>
                                      </p:cBhvr>
                                      <p:to>
                                        <p:strVal val="visible"/>
                                      </p:to>
                                    </p:set>
                                    <p:animEffect transition="in" filter="fade">
                                      <p:cBhvr>
                                        <p:cTn id="17" dur="500"/>
                                        <p:tgtEl>
                                          <p:spTgt spid="5">
                                            <p:graphicEl>
                                              <a:dgm id="{2AA95814-F931-445D-877D-D2227D1F79E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014668E3-1DEA-4679-B05B-652D4074D6BD}"/>
                                            </p:graphicEl>
                                          </p:spTgt>
                                        </p:tgtEl>
                                        <p:attrNameLst>
                                          <p:attrName>style.visibility</p:attrName>
                                        </p:attrNameLst>
                                      </p:cBhvr>
                                      <p:to>
                                        <p:strVal val="visible"/>
                                      </p:to>
                                    </p:set>
                                    <p:animEffect transition="in" filter="fade">
                                      <p:cBhvr>
                                        <p:cTn id="22" dur="500"/>
                                        <p:tgtEl>
                                          <p:spTgt spid="5">
                                            <p:graphicEl>
                                              <a:dgm id="{014668E3-1DEA-4679-B05B-652D4074D6B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1CD7FB65-2912-454C-BF19-22BB72429C36}"/>
                                            </p:graphicEl>
                                          </p:spTgt>
                                        </p:tgtEl>
                                        <p:attrNameLst>
                                          <p:attrName>style.visibility</p:attrName>
                                        </p:attrNameLst>
                                      </p:cBhvr>
                                      <p:to>
                                        <p:strVal val="visible"/>
                                      </p:to>
                                    </p:set>
                                    <p:animEffect transition="in" filter="fade">
                                      <p:cBhvr>
                                        <p:cTn id="27" dur="500"/>
                                        <p:tgtEl>
                                          <p:spTgt spid="5">
                                            <p:graphicEl>
                                              <a:dgm id="{1CD7FB65-2912-454C-BF19-22BB72429C36}"/>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D8871603-0891-44D7-8AAF-2C6812991865}"/>
                                            </p:graphicEl>
                                          </p:spTgt>
                                        </p:tgtEl>
                                        <p:attrNameLst>
                                          <p:attrName>style.visibility</p:attrName>
                                        </p:attrNameLst>
                                      </p:cBhvr>
                                      <p:to>
                                        <p:strVal val="visible"/>
                                      </p:to>
                                    </p:set>
                                    <p:animEffect transition="in" filter="fade">
                                      <p:cBhvr>
                                        <p:cTn id="32" dur="500"/>
                                        <p:tgtEl>
                                          <p:spTgt spid="5">
                                            <p:graphicEl>
                                              <a:dgm id="{D8871603-0891-44D7-8AAF-2C681299186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B715-3BD4-1084-CAEB-392D2BFB7E0E}"/>
              </a:ext>
            </a:extLst>
          </p:cNvPr>
          <p:cNvSpPr>
            <a:spLocks noGrp="1"/>
          </p:cNvSpPr>
          <p:nvPr>
            <p:ph type="title"/>
          </p:nvPr>
        </p:nvSpPr>
        <p:spPr>
          <a:xfrm>
            <a:off x="838200" y="365125"/>
            <a:ext cx="11039474" cy="1349375"/>
          </a:xfrm>
        </p:spPr>
        <p:txBody>
          <a:bodyPr>
            <a:noAutofit/>
          </a:bodyPr>
          <a:lstStyle/>
          <a:p>
            <a:r>
              <a:rPr lang="en-US" sz="3200" b="1">
                <a:ea typeface="Calibri Light"/>
                <a:cs typeface="Calibri Light"/>
              </a:rPr>
              <a:t>Learner Journey</a:t>
            </a:r>
            <a:r>
              <a:rPr lang="en-US" sz="3200">
                <a:ea typeface="Calibri Light"/>
                <a:cs typeface="Calibri Light"/>
              </a:rPr>
              <a:t> – you and your tutor will add to these regularly. Feedback and questions and answers will be added here.</a:t>
            </a:r>
          </a:p>
        </p:txBody>
      </p:sp>
      <p:pic>
        <p:nvPicPr>
          <p:cNvPr id="4" name="Picture 4" descr="Graphical user interface, application&#10;&#10;Description automatically generated">
            <a:extLst>
              <a:ext uri="{FF2B5EF4-FFF2-40B4-BE49-F238E27FC236}">
                <a16:creationId xmlns:a16="http://schemas.microsoft.com/office/drawing/2014/main" id="{F84C0CBB-779D-66AE-1D4A-64261F59F027}"/>
              </a:ext>
            </a:extLst>
          </p:cNvPr>
          <p:cNvPicPr>
            <a:picLocks noGrp="1" noChangeAspect="1"/>
          </p:cNvPicPr>
          <p:nvPr>
            <p:ph idx="1"/>
          </p:nvPr>
        </p:nvPicPr>
        <p:blipFill>
          <a:blip r:embed="rId2"/>
          <a:stretch>
            <a:fillRect/>
          </a:stretch>
        </p:blipFill>
        <p:spPr>
          <a:xfrm>
            <a:off x="373856" y="1633577"/>
            <a:ext cx="10217945" cy="4187746"/>
          </a:xfrm>
        </p:spPr>
      </p:pic>
      <p:sp>
        <p:nvSpPr>
          <p:cNvPr id="5" name="TextBox 4">
            <a:extLst>
              <a:ext uri="{FF2B5EF4-FFF2-40B4-BE49-F238E27FC236}">
                <a16:creationId xmlns:a16="http://schemas.microsoft.com/office/drawing/2014/main" id="{20B1B170-934F-EC3C-A0EF-A35C75534C64}"/>
              </a:ext>
            </a:extLst>
          </p:cNvPr>
          <p:cNvSpPr txBox="1"/>
          <p:nvPr/>
        </p:nvSpPr>
        <p:spPr>
          <a:xfrm>
            <a:off x="2035969" y="5750718"/>
            <a:ext cx="9965529" cy="923330"/>
          </a:xfrm>
          <a:prstGeom prst="rect">
            <a:avLst/>
          </a:prstGeom>
          <a:solidFill>
            <a:schemeClr val="accent2">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In the challenges and barriers box, think about what you might need help with.  Do we need to send you reminders before each session, remind you to complete work, use the subtitles in teams, check that you are feeling ok etc.?  If you don't tell us, we can't help.</a:t>
            </a:r>
            <a:endParaRPr lang="en-US" dirty="0"/>
          </a:p>
        </p:txBody>
      </p:sp>
      <p:cxnSp>
        <p:nvCxnSpPr>
          <p:cNvPr id="6" name="Connector: Elbow 5">
            <a:extLst>
              <a:ext uri="{FF2B5EF4-FFF2-40B4-BE49-F238E27FC236}">
                <a16:creationId xmlns:a16="http://schemas.microsoft.com/office/drawing/2014/main" id="{1D83D3E3-43B7-3B61-C8C6-94EC4CF3F285}"/>
              </a:ext>
            </a:extLst>
          </p:cNvPr>
          <p:cNvCxnSpPr/>
          <p:nvPr/>
        </p:nvCxnSpPr>
        <p:spPr>
          <a:xfrm rot="16200000" flipV="1">
            <a:off x="1289448" y="5282803"/>
            <a:ext cx="866775" cy="6262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102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BB9A3D47DF7C4F88396A6271CE171E" ma:contentTypeVersion="16" ma:contentTypeDescription="Create a new document." ma:contentTypeScope="" ma:versionID="23167973d9c851a810b0469a4f8a4cde">
  <xsd:schema xmlns:xsd="http://www.w3.org/2001/XMLSchema" xmlns:xs="http://www.w3.org/2001/XMLSchema" xmlns:p="http://schemas.microsoft.com/office/2006/metadata/properties" xmlns:ns2="f6aa7ee3-1f8d-4454-8abb-5e1b8612e7a9" xmlns:ns3="dc49e1f6-459d-49be-bd23-89bb03f96ce6" xmlns:ns4="e0f9e225-0762-47db-a700-d28ac4b3e40d" targetNamespace="http://schemas.microsoft.com/office/2006/metadata/properties" ma:root="true" ma:fieldsID="2aac415dfb5e7ebe224bea7062d41d43" ns2:_="" ns3:_="" ns4:_="">
    <xsd:import namespace="f6aa7ee3-1f8d-4454-8abb-5e1b8612e7a9"/>
    <xsd:import namespace="dc49e1f6-459d-49be-bd23-89bb03f96ce6"/>
    <xsd:import namespace="e0f9e225-0762-47db-a700-d28ac4b3e4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4: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aa7ee3-1f8d-4454-8abb-5e1b8612e7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2df4a1f-7efd-448e-8d4c-d4bc970677b7"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9e1f6-459d-49be-bd23-89bb03f96c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f9e225-0762-47db-a700-d28ac4b3e40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5eb5b8f-47f4-47ba-a7af-7b1a839e6afd}" ma:internalName="TaxCatchAll" ma:showField="CatchAllData" ma:web="dc49e1f6-459d-49be-bd23-89bb03f96c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0f9e225-0762-47db-a700-d28ac4b3e40d" xsi:nil="true"/>
    <lcf76f155ced4ddcb4097134ff3c332f xmlns="f6aa7ee3-1f8d-4454-8abb-5e1b8612e7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6C7F1A-09CD-4402-9767-5FD40A261B1E}">
  <ds:schemaRefs>
    <ds:schemaRef ds:uri="http://schemas.microsoft.com/sharepoint/v3/contenttype/forms"/>
  </ds:schemaRefs>
</ds:datastoreItem>
</file>

<file path=customXml/itemProps2.xml><?xml version="1.0" encoding="utf-8"?>
<ds:datastoreItem xmlns:ds="http://schemas.openxmlformats.org/officeDocument/2006/customXml" ds:itemID="{16F35DC1-2B27-4176-B2D6-07D3932D65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aa7ee3-1f8d-4454-8abb-5e1b8612e7a9"/>
    <ds:schemaRef ds:uri="dc49e1f6-459d-49be-bd23-89bb03f96ce6"/>
    <ds:schemaRef ds:uri="e0f9e225-0762-47db-a700-d28ac4b3e4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F5416D-2F78-4228-842E-60F1863CFBD2}">
  <ds:schemaRefs>
    <ds:schemaRef ds:uri="4d24ea7a-6eb8-4b9a-adbf-c551aed34775"/>
    <ds:schemaRef ds:uri="dc49e1f6-459d-49be-bd23-89bb03f96ce6"/>
    <ds:schemaRef ds:uri="e0f9e225-0762-47db-a700-d28ac4b3e4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6aa7ee3-1f8d-4454-8abb-5e1b8612e7a9"/>
  </ds:schemaRefs>
</ds:datastoreItem>
</file>

<file path=docProps/app.xml><?xml version="1.0" encoding="utf-8"?>
<Properties xmlns="http://schemas.openxmlformats.org/officeDocument/2006/extended-properties" xmlns:vt="http://schemas.openxmlformats.org/officeDocument/2006/docPropsVTypes">
  <TotalTime>302</TotalTime>
  <Words>817</Words>
  <Application>Microsoft Office PowerPoint</Application>
  <PresentationFormat>Widescreen</PresentationFormat>
  <Paragraphs>89</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Induction Handbook</vt:lpstr>
      <vt:lpstr>Family and Community Learning “Growing a lifelong love of learning with communities in Wiltshire.”</vt:lpstr>
      <vt:lpstr>PowerPoint Presentation</vt:lpstr>
      <vt:lpstr>PowerPoint Presentation</vt:lpstr>
      <vt:lpstr>PowerPoint Presentation</vt:lpstr>
      <vt:lpstr>SAFEGUARDING: If you are feeling sad, upset, hurt, scared or worried, you can talk to any member of staff or one of the Safeguarding Team</vt:lpstr>
      <vt:lpstr>PowerPoint Presentation</vt:lpstr>
      <vt:lpstr>Your responsibilities as a learner:</vt:lpstr>
      <vt:lpstr>Learner Journey – you and your tutor will add to these regularly. Feedback and questions and answers will be added here.</vt:lpstr>
      <vt:lpstr>Learner journey continued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dc:title>
  <dc:creator>Trowbridge, Laura</dc:creator>
  <cp:lastModifiedBy>Blease, Emma</cp:lastModifiedBy>
  <cp:revision>119</cp:revision>
  <dcterms:created xsi:type="dcterms:W3CDTF">2021-05-26T08:19:50Z</dcterms:created>
  <dcterms:modified xsi:type="dcterms:W3CDTF">2023-09-22T15:00:37Z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0x010100E8BB9A3D47DF7C4F88396A6271CE171E</vt:lpwstr>
  </property>
  <property fmtid="{D5CDD505-2E9C-101B-9397-08002B2CF9AE}" pid="3" name="MediaServiceImageTags">
    <vt:lpwstr/>
  </property>
</Properties>
</file>